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74" r:id="rId1"/>
  </p:sldMasterIdLst>
  <p:notesMasterIdLst>
    <p:notesMasterId r:id="rId22"/>
  </p:notesMasterIdLst>
  <p:handoutMasterIdLst>
    <p:handoutMasterId r:id="rId23"/>
  </p:handoutMasterIdLst>
  <p:sldIdLst>
    <p:sldId id="304" r:id="rId2"/>
    <p:sldId id="256" r:id="rId3"/>
    <p:sldId id="273" r:id="rId4"/>
    <p:sldId id="305" r:id="rId5"/>
    <p:sldId id="274" r:id="rId6"/>
    <p:sldId id="275" r:id="rId7"/>
    <p:sldId id="298" r:id="rId8"/>
    <p:sldId id="276" r:id="rId9"/>
    <p:sldId id="277" r:id="rId10"/>
    <p:sldId id="282" r:id="rId11"/>
    <p:sldId id="278" r:id="rId12"/>
    <p:sldId id="283" r:id="rId13"/>
    <p:sldId id="284" r:id="rId14"/>
    <p:sldId id="285" r:id="rId15"/>
    <p:sldId id="286" r:id="rId16"/>
    <p:sldId id="287" r:id="rId17"/>
    <p:sldId id="303" r:id="rId18"/>
    <p:sldId id="299" r:id="rId19"/>
    <p:sldId id="300" r:id="rId20"/>
    <p:sldId id="301" r:id="rId2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DE"/>
    <a:srgbClr val="008A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88" autoAdjust="0"/>
    <p:restoredTop sz="83758" autoAdjust="0"/>
  </p:normalViewPr>
  <p:slideViewPr>
    <p:cSldViewPr snapToGrid="0">
      <p:cViewPr varScale="1">
        <p:scale>
          <a:sx n="69" d="100"/>
          <a:sy n="69" d="100"/>
        </p:scale>
        <p:origin x="510" y="60"/>
      </p:cViewPr>
      <p:guideLst>
        <p:guide orient="horz" pos="2160"/>
        <p:guide pos="3840"/>
      </p:guideLst>
    </p:cSldViewPr>
  </p:slideViewPr>
  <p:outlineViewPr>
    <p:cViewPr>
      <p:scale>
        <a:sx n="33" d="100"/>
        <a:sy n="33" d="100"/>
      </p:scale>
      <p:origin x="0" y="-252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ata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jpg"/></Relationships>
</file>

<file path=ppt/diagrams/_rels/data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ata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jpg"/></Relationships>
</file>

<file path=ppt/diagrams/_rels/data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ata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ata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rawing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jpg"/></Relationships>
</file>

<file path=ppt/diagrams/_rels/drawing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rawing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jpg"/></Relationships>
</file>

<file path=ppt/diagrams/_rels/drawing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456A34-5DFB-449A-8835-4089A4B86634}" type="doc">
      <dgm:prSet loTypeId="urn:microsoft.com/office/officeart/2008/layout/LinedList" loCatId="list" qsTypeId="urn:microsoft.com/office/officeart/2005/8/quickstyle/3d1" qsCatId="3D" csTypeId="urn:microsoft.com/office/officeart/2005/8/colors/colorful5" csCatId="colorful" phldr="1"/>
      <dgm:spPr/>
      <dgm:t>
        <a:bodyPr/>
        <a:lstStyle/>
        <a:p>
          <a:endParaRPr lang="en-US"/>
        </a:p>
      </dgm:t>
    </dgm:pt>
    <dgm:pt modelId="{CB7352D0-88A2-4E15-B064-3CFD15B30237}">
      <dgm:prSet phldrT="[Text]" custT="1"/>
      <dgm:spPr/>
      <dgm:t>
        <a:bodyPr anchor="ctr"/>
        <a:lstStyle/>
        <a:p>
          <a:pPr algn="just">
            <a:buFont typeface="Arial" panose="020B0604020202020204" pitchFamily="34" charset="0"/>
            <a:buNone/>
          </a:pPr>
          <a:r>
            <a:rPr lang="en-US" sz="1800" i="0" dirty="0"/>
            <a:t>- It is a PSS design industrial project.</a:t>
          </a:r>
        </a:p>
      </dgm:t>
    </dgm:pt>
    <dgm:pt modelId="{270253DE-1E34-4E77-8D59-FC09C8EAE409}" type="parTrans" cxnId="{553CB8E8-0F6E-47FA-92CC-0AB6F2CB8775}">
      <dgm:prSet/>
      <dgm:spPr/>
      <dgm:t>
        <a:bodyPr/>
        <a:lstStyle/>
        <a:p>
          <a:pPr algn="just"/>
          <a:endParaRPr lang="en-US" sz="1800" i="0"/>
        </a:p>
      </dgm:t>
    </dgm:pt>
    <dgm:pt modelId="{022E7621-59A2-4047-932D-B704756F339F}" type="sibTrans" cxnId="{553CB8E8-0F6E-47FA-92CC-0AB6F2CB8775}">
      <dgm:prSet/>
      <dgm:spPr/>
      <dgm:t>
        <a:bodyPr/>
        <a:lstStyle/>
        <a:p>
          <a:pPr algn="just"/>
          <a:endParaRPr lang="en-US" sz="1800" i="0"/>
        </a:p>
      </dgm:t>
    </dgm:pt>
    <dgm:pt modelId="{DD6C8DF8-23C6-4C28-B250-5DC4E84EF20C}">
      <dgm:prSet phldrT="[Text]" custT="1"/>
      <dgm:spPr/>
      <dgm:t>
        <a:bodyPr anchor="ctr"/>
        <a:lstStyle/>
        <a:p>
          <a:pPr algn="just">
            <a:buFont typeface="Arial" panose="020B0604020202020204" pitchFamily="34" charset="0"/>
            <a:buNone/>
          </a:pPr>
          <a:r>
            <a:rPr lang="en-US" sz="1800" i="0" dirty="0"/>
            <a:t>- It is framed in the economic sector/activity of the meat transformation industry.</a:t>
          </a:r>
        </a:p>
      </dgm:t>
    </dgm:pt>
    <dgm:pt modelId="{A136B844-2985-45C3-9637-C2AB90CB0338}" type="parTrans" cxnId="{3806D42B-CDEB-4012-BA71-39C577067EF4}">
      <dgm:prSet/>
      <dgm:spPr/>
      <dgm:t>
        <a:bodyPr/>
        <a:lstStyle/>
        <a:p>
          <a:pPr algn="just"/>
          <a:endParaRPr lang="en-US" i="0"/>
        </a:p>
      </dgm:t>
    </dgm:pt>
    <dgm:pt modelId="{42594098-DF6E-4435-9DB7-B32ED7B7311B}" type="sibTrans" cxnId="{3806D42B-CDEB-4012-BA71-39C577067EF4}">
      <dgm:prSet/>
      <dgm:spPr/>
      <dgm:t>
        <a:bodyPr/>
        <a:lstStyle/>
        <a:p>
          <a:pPr algn="just"/>
          <a:endParaRPr lang="en-US" i="0"/>
        </a:p>
      </dgm:t>
    </dgm:pt>
    <dgm:pt modelId="{685C1C95-43B8-49D5-8F44-D93904055F58}">
      <dgm:prSet phldrT="[Text]" custT="1"/>
      <dgm:spPr/>
      <dgm:t>
        <a:bodyPr anchor="ctr"/>
        <a:lstStyle/>
        <a:p>
          <a:pPr algn="just">
            <a:buFont typeface="Wingdings" panose="05000000000000000000" pitchFamily="2" charset="2"/>
            <a:buNone/>
          </a:pPr>
          <a:r>
            <a:rPr lang="en-US" sz="1800" i="0" dirty="0"/>
            <a:t>- It is mainly composed of an autonomous cleaning robot and services deployed during its PSS lifecycle.</a:t>
          </a:r>
        </a:p>
      </dgm:t>
    </dgm:pt>
    <dgm:pt modelId="{7030AB85-8AFD-4A9E-A0EC-379C0D6E9060}" type="parTrans" cxnId="{805AFAC8-DA8E-4454-BCB4-E915BD0FFE0B}">
      <dgm:prSet/>
      <dgm:spPr/>
      <dgm:t>
        <a:bodyPr/>
        <a:lstStyle/>
        <a:p>
          <a:pPr algn="just"/>
          <a:endParaRPr lang="en-US" i="0"/>
        </a:p>
      </dgm:t>
    </dgm:pt>
    <dgm:pt modelId="{F10ACC87-5FE3-4D18-BE0B-0746896DDA24}" type="sibTrans" cxnId="{805AFAC8-DA8E-4454-BCB4-E915BD0FFE0B}">
      <dgm:prSet/>
      <dgm:spPr/>
      <dgm:t>
        <a:bodyPr/>
        <a:lstStyle/>
        <a:p>
          <a:pPr algn="just"/>
          <a:endParaRPr lang="en-US" i="0"/>
        </a:p>
      </dgm:t>
    </dgm:pt>
    <dgm:pt modelId="{0401D99F-F8CA-40E7-93C3-733DC45DCCB7}">
      <dgm:prSet phldrT="[Text]" custT="1"/>
      <dgm:spPr/>
      <dgm:t>
        <a:bodyPr anchor="ctr"/>
        <a:lstStyle/>
        <a:p>
          <a:pPr algn="just">
            <a:buFont typeface="Wingdings" panose="05000000000000000000" pitchFamily="2" charset="2"/>
            <a:buNone/>
          </a:pPr>
          <a:r>
            <a:rPr lang="en-US" sz="1800" i="0" dirty="0"/>
            <a:t>- It focuses on the qualitative design stage of both the robot and the services opportunities, for characterizing the PSS offer specifications.</a:t>
          </a:r>
        </a:p>
      </dgm:t>
    </dgm:pt>
    <dgm:pt modelId="{E7138CC8-CC52-4D29-B78D-787EC933C005}" type="parTrans" cxnId="{76C4BD3C-9518-4DCF-8EEE-F468CFB32DDF}">
      <dgm:prSet/>
      <dgm:spPr/>
      <dgm:t>
        <a:bodyPr/>
        <a:lstStyle/>
        <a:p>
          <a:pPr algn="just"/>
          <a:endParaRPr lang="en-US" i="0"/>
        </a:p>
      </dgm:t>
    </dgm:pt>
    <dgm:pt modelId="{1D644482-C4D6-4301-B024-14FFA80709A2}" type="sibTrans" cxnId="{76C4BD3C-9518-4DCF-8EEE-F468CFB32DDF}">
      <dgm:prSet/>
      <dgm:spPr/>
      <dgm:t>
        <a:bodyPr/>
        <a:lstStyle/>
        <a:p>
          <a:pPr algn="just"/>
          <a:endParaRPr lang="en-US" i="0"/>
        </a:p>
      </dgm:t>
    </dgm:pt>
    <dgm:pt modelId="{61A528F6-7864-425D-9313-B0FD45CBF1B4}">
      <dgm:prSet phldrT="[Text]" custT="1"/>
      <dgm:spPr/>
      <dgm:t>
        <a:bodyPr/>
        <a:lstStyle/>
        <a:p>
          <a:pPr algn="just"/>
          <a:endParaRPr lang="en-US" sz="1800" b="1" i="1" dirty="0"/>
        </a:p>
      </dgm:t>
    </dgm:pt>
    <dgm:pt modelId="{25D05238-1414-4A50-A785-BE94C82627B2}" type="sibTrans" cxnId="{1D470E62-4204-4919-BA1A-72A681999BDC}">
      <dgm:prSet/>
      <dgm:spPr/>
      <dgm:t>
        <a:bodyPr/>
        <a:lstStyle/>
        <a:p>
          <a:pPr algn="just"/>
          <a:endParaRPr lang="en-US" sz="1800" i="0"/>
        </a:p>
      </dgm:t>
    </dgm:pt>
    <dgm:pt modelId="{6DB31418-0507-42CE-A06C-970C9629B301}" type="parTrans" cxnId="{1D470E62-4204-4919-BA1A-72A681999BDC}">
      <dgm:prSet/>
      <dgm:spPr/>
      <dgm:t>
        <a:bodyPr/>
        <a:lstStyle/>
        <a:p>
          <a:pPr algn="just"/>
          <a:endParaRPr lang="en-US" sz="1800" i="0"/>
        </a:p>
      </dgm:t>
    </dgm:pt>
    <dgm:pt modelId="{C187EA26-823C-4095-BE09-E51C02CAED0C}" type="pres">
      <dgm:prSet presAssocID="{B4456A34-5DFB-449A-8835-4089A4B86634}" presName="vert0" presStyleCnt="0">
        <dgm:presLayoutVars>
          <dgm:dir/>
          <dgm:animOne val="branch"/>
          <dgm:animLvl val="lvl"/>
        </dgm:presLayoutVars>
      </dgm:prSet>
      <dgm:spPr/>
      <dgm:t>
        <a:bodyPr/>
        <a:lstStyle/>
        <a:p>
          <a:endParaRPr lang="en-US"/>
        </a:p>
      </dgm:t>
    </dgm:pt>
    <dgm:pt modelId="{FD7032F9-1959-41CB-BC37-D951B2613989}" type="pres">
      <dgm:prSet presAssocID="{61A528F6-7864-425D-9313-B0FD45CBF1B4}" presName="thickLine" presStyleLbl="alignNode1" presStyleIdx="0" presStyleCnt="1"/>
      <dgm:spPr/>
    </dgm:pt>
    <dgm:pt modelId="{F302BF59-ECF0-4472-A08F-1793C45D5212}" type="pres">
      <dgm:prSet presAssocID="{61A528F6-7864-425D-9313-B0FD45CBF1B4}" presName="horz1" presStyleCnt="0"/>
      <dgm:spPr/>
    </dgm:pt>
    <dgm:pt modelId="{89A8458A-7852-4666-9F15-1DE608FC3865}" type="pres">
      <dgm:prSet presAssocID="{61A528F6-7864-425D-9313-B0FD45CBF1B4}" presName="tx1" presStyleLbl="revTx" presStyleIdx="0" presStyleCnt="5" custScaleX="72729"/>
      <dgm:spPr/>
      <dgm:t>
        <a:bodyPr/>
        <a:lstStyle/>
        <a:p>
          <a:endParaRPr lang="en-US"/>
        </a:p>
      </dgm:t>
    </dgm:pt>
    <dgm:pt modelId="{E518C987-9F47-44EA-A1B1-375462F8D024}" type="pres">
      <dgm:prSet presAssocID="{61A528F6-7864-425D-9313-B0FD45CBF1B4}" presName="vert1" presStyleCnt="0"/>
      <dgm:spPr/>
    </dgm:pt>
    <dgm:pt modelId="{2D7F2DCB-0CC8-4448-8102-DA994F25ABE7}" type="pres">
      <dgm:prSet presAssocID="{CB7352D0-88A2-4E15-B064-3CFD15B30237}" presName="vertSpace2a" presStyleCnt="0"/>
      <dgm:spPr/>
    </dgm:pt>
    <dgm:pt modelId="{B12A408D-CAF6-47DC-A65A-EE4D679B2F9A}" type="pres">
      <dgm:prSet presAssocID="{CB7352D0-88A2-4E15-B064-3CFD15B30237}" presName="horz2" presStyleCnt="0"/>
      <dgm:spPr/>
    </dgm:pt>
    <dgm:pt modelId="{8EBC5C08-A9A8-4318-81C0-65FB5A47B6D3}" type="pres">
      <dgm:prSet presAssocID="{CB7352D0-88A2-4E15-B064-3CFD15B30237}" presName="horzSpace2" presStyleCnt="0"/>
      <dgm:spPr/>
    </dgm:pt>
    <dgm:pt modelId="{D19D0DFB-7C04-4790-B739-7861C0809847}" type="pres">
      <dgm:prSet presAssocID="{CB7352D0-88A2-4E15-B064-3CFD15B30237}" presName="tx2" presStyleLbl="revTx" presStyleIdx="1" presStyleCnt="5"/>
      <dgm:spPr/>
      <dgm:t>
        <a:bodyPr/>
        <a:lstStyle/>
        <a:p>
          <a:endParaRPr lang="en-US"/>
        </a:p>
      </dgm:t>
    </dgm:pt>
    <dgm:pt modelId="{AB1D8B9E-902D-4470-BBB6-5915A7237C28}" type="pres">
      <dgm:prSet presAssocID="{CB7352D0-88A2-4E15-B064-3CFD15B30237}" presName="vert2" presStyleCnt="0"/>
      <dgm:spPr/>
    </dgm:pt>
    <dgm:pt modelId="{D50325E8-2B7E-4ACA-B4D6-2B58D015F664}" type="pres">
      <dgm:prSet presAssocID="{CB7352D0-88A2-4E15-B064-3CFD15B30237}" presName="thinLine2b" presStyleLbl="callout" presStyleIdx="0" presStyleCnt="4"/>
      <dgm:spPr/>
    </dgm:pt>
    <dgm:pt modelId="{7460D105-C5C1-4414-A459-35C002563D0B}" type="pres">
      <dgm:prSet presAssocID="{CB7352D0-88A2-4E15-B064-3CFD15B30237}" presName="vertSpace2b" presStyleCnt="0"/>
      <dgm:spPr/>
    </dgm:pt>
    <dgm:pt modelId="{FC203748-CD8F-4587-9957-9D25E9B54DA6}" type="pres">
      <dgm:prSet presAssocID="{DD6C8DF8-23C6-4C28-B250-5DC4E84EF20C}" presName="horz2" presStyleCnt="0"/>
      <dgm:spPr/>
    </dgm:pt>
    <dgm:pt modelId="{E55B2C52-2289-4F75-8D9F-38B611870654}" type="pres">
      <dgm:prSet presAssocID="{DD6C8DF8-23C6-4C28-B250-5DC4E84EF20C}" presName="horzSpace2" presStyleCnt="0"/>
      <dgm:spPr/>
    </dgm:pt>
    <dgm:pt modelId="{A785E3AD-0447-43A9-A203-88BF1D684FEA}" type="pres">
      <dgm:prSet presAssocID="{DD6C8DF8-23C6-4C28-B250-5DC4E84EF20C}" presName="tx2" presStyleLbl="revTx" presStyleIdx="2" presStyleCnt="5"/>
      <dgm:spPr/>
      <dgm:t>
        <a:bodyPr/>
        <a:lstStyle/>
        <a:p>
          <a:endParaRPr lang="en-US"/>
        </a:p>
      </dgm:t>
    </dgm:pt>
    <dgm:pt modelId="{56E7DF27-A703-42A1-8403-78077BEFFBDE}" type="pres">
      <dgm:prSet presAssocID="{DD6C8DF8-23C6-4C28-B250-5DC4E84EF20C}" presName="vert2" presStyleCnt="0"/>
      <dgm:spPr/>
    </dgm:pt>
    <dgm:pt modelId="{F338B5CB-42D8-4BE1-AB24-651A1F9D6A67}" type="pres">
      <dgm:prSet presAssocID="{DD6C8DF8-23C6-4C28-B250-5DC4E84EF20C}" presName="thinLine2b" presStyleLbl="callout" presStyleIdx="1" presStyleCnt="4"/>
      <dgm:spPr/>
    </dgm:pt>
    <dgm:pt modelId="{A7AA3933-50FC-4170-BE84-59D9D71E6E93}" type="pres">
      <dgm:prSet presAssocID="{DD6C8DF8-23C6-4C28-B250-5DC4E84EF20C}" presName="vertSpace2b" presStyleCnt="0"/>
      <dgm:spPr/>
    </dgm:pt>
    <dgm:pt modelId="{CE67C381-6A9E-4488-AF48-3E1FFEBA7D73}" type="pres">
      <dgm:prSet presAssocID="{685C1C95-43B8-49D5-8F44-D93904055F58}" presName="horz2" presStyleCnt="0"/>
      <dgm:spPr/>
    </dgm:pt>
    <dgm:pt modelId="{C064C46F-CC95-4F33-8171-235C89B9A70F}" type="pres">
      <dgm:prSet presAssocID="{685C1C95-43B8-49D5-8F44-D93904055F58}" presName="horzSpace2" presStyleCnt="0"/>
      <dgm:spPr/>
    </dgm:pt>
    <dgm:pt modelId="{E2142945-1386-4868-A8BC-309C2A42BCBB}" type="pres">
      <dgm:prSet presAssocID="{685C1C95-43B8-49D5-8F44-D93904055F58}" presName="tx2" presStyleLbl="revTx" presStyleIdx="3" presStyleCnt="5"/>
      <dgm:spPr/>
      <dgm:t>
        <a:bodyPr/>
        <a:lstStyle/>
        <a:p>
          <a:endParaRPr lang="en-US"/>
        </a:p>
      </dgm:t>
    </dgm:pt>
    <dgm:pt modelId="{2FFEB6EF-E866-41D0-A7B8-928961661CF9}" type="pres">
      <dgm:prSet presAssocID="{685C1C95-43B8-49D5-8F44-D93904055F58}" presName="vert2" presStyleCnt="0"/>
      <dgm:spPr/>
    </dgm:pt>
    <dgm:pt modelId="{FCAD3DF6-2E11-40E5-A5AA-AE7F4EF5016B}" type="pres">
      <dgm:prSet presAssocID="{685C1C95-43B8-49D5-8F44-D93904055F58}" presName="thinLine2b" presStyleLbl="callout" presStyleIdx="2" presStyleCnt="4"/>
      <dgm:spPr/>
    </dgm:pt>
    <dgm:pt modelId="{FC459C57-B614-4BEF-BDE6-816AA6EB4B54}" type="pres">
      <dgm:prSet presAssocID="{685C1C95-43B8-49D5-8F44-D93904055F58}" presName="vertSpace2b" presStyleCnt="0"/>
      <dgm:spPr/>
    </dgm:pt>
    <dgm:pt modelId="{C5BCAA1C-A193-483D-8ADE-5A4EA2ED6017}" type="pres">
      <dgm:prSet presAssocID="{0401D99F-F8CA-40E7-93C3-733DC45DCCB7}" presName="horz2" presStyleCnt="0"/>
      <dgm:spPr/>
    </dgm:pt>
    <dgm:pt modelId="{36D30F60-01BD-4AFA-B988-8A08C92D9FA6}" type="pres">
      <dgm:prSet presAssocID="{0401D99F-F8CA-40E7-93C3-733DC45DCCB7}" presName="horzSpace2" presStyleCnt="0"/>
      <dgm:spPr/>
    </dgm:pt>
    <dgm:pt modelId="{49E5FF28-542B-4E63-BD92-037C761492B6}" type="pres">
      <dgm:prSet presAssocID="{0401D99F-F8CA-40E7-93C3-733DC45DCCB7}" presName="tx2" presStyleLbl="revTx" presStyleIdx="4" presStyleCnt="5"/>
      <dgm:spPr/>
      <dgm:t>
        <a:bodyPr/>
        <a:lstStyle/>
        <a:p>
          <a:endParaRPr lang="en-US"/>
        </a:p>
      </dgm:t>
    </dgm:pt>
    <dgm:pt modelId="{D7D995E8-7E9A-4173-91D3-B2F517E4A39B}" type="pres">
      <dgm:prSet presAssocID="{0401D99F-F8CA-40E7-93C3-733DC45DCCB7}" presName="vert2" presStyleCnt="0"/>
      <dgm:spPr/>
    </dgm:pt>
    <dgm:pt modelId="{35813643-6388-41EA-BFA6-111D3F87F45A}" type="pres">
      <dgm:prSet presAssocID="{0401D99F-F8CA-40E7-93C3-733DC45DCCB7}" presName="thinLine2b" presStyleLbl="callout" presStyleIdx="3" presStyleCnt="4"/>
      <dgm:spPr/>
    </dgm:pt>
    <dgm:pt modelId="{9BDC790C-6577-462E-9907-A1F67E935061}" type="pres">
      <dgm:prSet presAssocID="{0401D99F-F8CA-40E7-93C3-733DC45DCCB7}" presName="vertSpace2b" presStyleCnt="0"/>
      <dgm:spPr/>
    </dgm:pt>
  </dgm:ptLst>
  <dgm:cxnLst>
    <dgm:cxn modelId="{3806D42B-CDEB-4012-BA71-39C577067EF4}" srcId="{61A528F6-7864-425D-9313-B0FD45CBF1B4}" destId="{DD6C8DF8-23C6-4C28-B250-5DC4E84EF20C}" srcOrd="1" destOrd="0" parTransId="{A136B844-2985-45C3-9637-C2AB90CB0338}" sibTransId="{42594098-DF6E-4435-9DB7-B32ED7B7311B}"/>
    <dgm:cxn modelId="{1F8BD73E-37AF-46E0-9369-0EED1ECC98EA}" type="presOf" srcId="{DD6C8DF8-23C6-4C28-B250-5DC4E84EF20C}" destId="{A785E3AD-0447-43A9-A203-88BF1D684FEA}" srcOrd="0" destOrd="0" presId="urn:microsoft.com/office/officeart/2008/layout/LinedList"/>
    <dgm:cxn modelId="{3FC147BE-88EF-4B7E-8754-A7D15EE9DEED}" type="presOf" srcId="{CB7352D0-88A2-4E15-B064-3CFD15B30237}" destId="{D19D0DFB-7C04-4790-B739-7861C0809847}" srcOrd="0" destOrd="0" presId="urn:microsoft.com/office/officeart/2008/layout/LinedList"/>
    <dgm:cxn modelId="{1D470E62-4204-4919-BA1A-72A681999BDC}" srcId="{B4456A34-5DFB-449A-8835-4089A4B86634}" destId="{61A528F6-7864-425D-9313-B0FD45CBF1B4}" srcOrd="0" destOrd="0" parTransId="{6DB31418-0507-42CE-A06C-970C9629B301}" sibTransId="{25D05238-1414-4A50-A785-BE94C82627B2}"/>
    <dgm:cxn modelId="{805AFAC8-DA8E-4454-BCB4-E915BD0FFE0B}" srcId="{61A528F6-7864-425D-9313-B0FD45CBF1B4}" destId="{685C1C95-43B8-49D5-8F44-D93904055F58}" srcOrd="2" destOrd="0" parTransId="{7030AB85-8AFD-4A9E-A0EC-379C0D6E9060}" sibTransId="{F10ACC87-5FE3-4D18-BE0B-0746896DDA24}"/>
    <dgm:cxn modelId="{553CB8E8-0F6E-47FA-92CC-0AB6F2CB8775}" srcId="{61A528F6-7864-425D-9313-B0FD45CBF1B4}" destId="{CB7352D0-88A2-4E15-B064-3CFD15B30237}" srcOrd="0" destOrd="0" parTransId="{270253DE-1E34-4E77-8D59-FC09C8EAE409}" sibTransId="{022E7621-59A2-4047-932D-B704756F339F}"/>
    <dgm:cxn modelId="{463E0A43-68AE-47AF-BAD3-BC2D13D036AD}" type="presOf" srcId="{0401D99F-F8CA-40E7-93C3-733DC45DCCB7}" destId="{49E5FF28-542B-4E63-BD92-037C761492B6}" srcOrd="0" destOrd="0" presId="urn:microsoft.com/office/officeart/2008/layout/LinedList"/>
    <dgm:cxn modelId="{5457842B-7BCC-4D76-897E-E1F39C987192}" type="presOf" srcId="{B4456A34-5DFB-449A-8835-4089A4B86634}" destId="{C187EA26-823C-4095-BE09-E51C02CAED0C}" srcOrd="0" destOrd="0" presId="urn:microsoft.com/office/officeart/2008/layout/LinedList"/>
    <dgm:cxn modelId="{3C6BFFD0-F150-4A75-A2A2-8945607C1B5C}" type="presOf" srcId="{61A528F6-7864-425D-9313-B0FD45CBF1B4}" destId="{89A8458A-7852-4666-9F15-1DE608FC3865}" srcOrd="0" destOrd="0" presId="urn:microsoft.com/office/officeart/2008/layout/LinedList"/>
    <dgm:cxn modelId="{B36D3F8C-DC18-4A92-B6EC-E3043395097A}" type="presOf" srcId="{685C1C95-43B8-49D5-8F44-D93904055F58}" destId="{E2142945-1386-4868-A8BC-309C2A42BCBB}" srcOrd="0" destOrd="0" presId="urn:microsoft.com/office/officeart/2008/layout/LinedList"/>
    <dgm:cxn modelId="{76C4BD3C-9518-4DCF-8EEE-F468CFB32DDF}" srcId="{61A528F6-7864-425D-9313-B0FD45CBF1B4}" destId="{0401D99F-F8CA-40E7-93C3-733DC45DCCB7}" srcOrd="3" destOrd="0" parTransId="{E7138CC8-CC52-4D29-B78D-787EC933C005}" sibTransId="{1D644482-C4D6-4301-B024-14FFA80709A2}"/>
    <dgm:cxn modelId="{C2A29DDF-AB1B-4090-8E4E-2F12FC8AC327}" type="presParOf" srcId="{C187EA26-823C-4095-BE09-E51C02CAED0C}" destId="{FD7032F9-1959-41CB-BC37-D951B2613989}" srcOrd="0" destOrd="0" presId="urn:microsoft.com/office/officeart/2008/layout/LinedList"/>
    <dgm:cxn modelId="{A7173E25-96FC-4AF0-834B-38FB1E2ED871}" type="presParOf" srcId="{C187EA26-823C-4095-BE09-E51C02CAED0C}" destId="{F302BF59-ECF0-4472-A08F-1793C45D5212}" srcOrd="1" destOrd="0" presId="urn:microsoft.com/office/officeart/2008/layout/LinedList"/>
    <dgm:cxn modelId="{45F6A7CD-FAD9-4DA5-BDB2-71B917507066}" type="presParOf" srcId="{F302BF59-ECF0-4472-A08F-1793C45D5212}" destId="{89A8458A-7852-4666-9F15-1DE608FC3865}" srcOrd="0" destOrd="0" presId="urn:microsoft.com/office/officeart/2008/layout/LinedList"/>
    <dgm:cxn modelId="{9893FF1A-1F34-481E-A209-47B469F525E5}" type="presParOf" srcId="{F302BF59-ECF0-4472-A08F-1793C45D5212}" destId="{E518C987-9F47-44EA-A1B1-375462F8D024}" srcOrd="1" destOrd="0" presId="urn:microsoft.com/office/officeart/2008/layout/LinedList"/>
    <dgm:cxn modelId="{68EDC351-B4A6-4078-B888-3DA4C2C9C188}" type="presParOf" srcId="{E518C987-9F47-44EA-A1B1-375462F8D024}" destId="{2D7F2DCB-0CC8-4448-8102-DA994F25ABE7}" srcOrd="0" destOrd="0" presId="urn:microsoft.com/office/officeart/2008/layout/LinedList"/>
    <dgm:cxn modelId="{D2D3F550-6E75-4DE4-B0E5-62D86E26D98D}" type="presParOf" srcId="{E518C987-9F47-44EA-A1B1-375462F8D024}" destId="{B12A408D-CAF6-47DC-A65A-EE4D679B2F9A}" srcOrd="1" destOrd="0" presId="urn:microsoft.com/office/officeart/2008/layout/LinedList"/>
    <dgm:cxn modelId="{9D0522D1-5FE1-497F-8571-CC7C647E369B}" type="presParOf" srcId="{B12A408D-CAF6-47DC-A65A-EE4D679B2F9A}" destId="{8EBC5C08-A9A8-4318-81C0-65FB5A47B6D3}" srcOrd="0" destOrd="0" presId="urn:microsoft.com/office/officeart/2008/layout/LinedList"/>
    <dgm:cxn modelId="{F70144ED-2002-4C6C-8F1C-A74897446C01}" type="presParOf" srcId="{B12A408D-CAF6-47DC-A65A-EE4D679B2F9A}" destId="{D19D0DFB-7C04-4790-B739-7861C0809847}" srcOrd="1" destOrd="0" presId="urn:microsoft.com/office/officeart/2008/layout/LinedList"/>
    <dgm:cxn modelId="{91119AE2-75DA-4134-9414-B5C66EFD5A79}" type="presParOf" srcId="{B12A408D-CAF6-47DC-A65A-EE4D679B2F9A}" destId="{AB1D8B9E-902D-4470-BBB6-5915A7237C28}" srcOrd="2" destOrd="0" presId="urn:microsoft.com/office/officeart/2008/layout/LinedList"/>
    <dgm:cxn modelId="{7249F58A-93ED-4AFC-B755-08849C7A54BE}" type="presParOf" srcId="{E518C987-9F47-44EA-A1B1-375462F8D024}" destId="{D50325E8-2B7E-4ACA-B4D6-2B58D015F664}" srcOrd="2" destOrd="0" presId="urn:microsoft.com/office/officeart/2008/layout/LinedList"/>
    <dgm:cxn modelId="{BF99DBA5-BEAD-4097-8B57-47D6439B4C5E}" type="presParOf" srcId="{E518C987-9F47-44EA-A1B1-375462F8D024}" destId="{7460D105-C5C1-4414-A459-35C002563D0B}" srcOrd="3" destOrd="0" presId="urn:microsoft.com/office/officeart/2008/layout/LinedList"/>
    <dgm:cxn modelId="{5361A11D-1EFB-4B62-BBD5-96D8AED31A21}" type="presParOf" srcId="{E518C987-9F47-44EA-A1B1-375462F8D024}" destId="{FC203748-CD8F-4587-9957-9D25E9B54DA6}" srcOrd="4" destOrd="0" presId="urn:microsoft.com/office/officeart/2008/layout/LinedList"/>
    <dgm:cxn modelId="{D7335A78-2D20-48F4-9CA9-1E9551C16DD0}" type="presParOf" srcId="{FC203748-CD8F-4587-9957-9D25E9B54DA6}" destId="{E55B2C52-2289-4F75-8D9F-38B611870654}" srcOrd="0" destOrd="0" presId="urn:microsoft.com/office/officeart/2008/layout/LinedList"/>
    <dgm:cxn modelId="{DE3FE17C-D723-42D7-9E8B-C26E67E31825}" type="presParOf" srcId="{FC203748-CD8F-4587-9957-9D25E9B54DA6}" destId="{A785E3AD-0447-43A9-A203-88BF1D684FEA}" srcOrd="1" destOrd="0" presId="urn:microsoft.com/office/officeart/2008/layout/LinedList"/>
    <dgm:cxn modelId="{E71E6A2C-DFCC-40AF-AA1E-8A51E80BB88B}" type="presParOf" srcId="{FC203748-CD8F-4587-9957-9D25E9B54DA6}" destId="{56E7DF27-A703-42A1-8403-78077BEFFBDE}" srcOrd="2" destOrd="0" presId="urn:microsoft.com/office/officeart/2008/layout/LinedList"/>
    <dgm:cxn modelId="{D7D87628-E72B-4502-B1AC-C8AFF79B81BC}" type="presParOf" srcId="{E518C987-9F47-44EA-A1B1-375462F8D024}" destId="{F338B5CB-42D8-4BE1-AB24-651A1F9D6A67}" srcOrd="5" destOrd="0" presId="urn:microsoft.com/office/officeart/2008/layout/LinedList"/>
    <dgm:cxn modelId="{A1B78E51-1FD7-462B-872A-829C962304EA}" type="presParOf" srcId="{E518C987-9F47-44EA-A1B1-375462F8D024}" destId="{A7AA3933-50FC-4170-BE84-59D9D71E6E93}" srcOrd="6" destOrd="0" presId="urn:microsoft.com/office/officeart/2008/layout/LinedList"/>
    <dgm:cxn modelId="{59456430-03D0-463C-8D4E-ACED7E801CCF}" type="presParOf" srcId="{E518C987-9F47-44EA-A1B1-375462F8D024}" destId="{CE67C381-6A9E-4488-AF48-3E1FFEBA7D73}" srcOrd="7" destOrd="0" presId="urn:microsoft.com/office/officeart/2008/layout/LinedList"/>
    <dgm:cxn modelId="{6EA5D61F-BEE4-4158-97A4-376685AE1B2A}" type="presParOf" srcId="{CE67C381-6A9E-4488-AF48-3E1FFEBA7D73}" destId="{C064C46F-CC95-4F33-8171-235C89B9A70F}" srcOrd="0" destOrd="0" presId="urn:microsoft.com/office/officeart/2008/layout/LinedList"/>
    <dgm:cxn modelId="{F3046338-EA0B-4F50-8B59-4E700777C85D}" type="presParOf" srcId="{CE67C381-6A9E-4488-AF48-3E1FFEBA7D73}" destId="{E2142945-1386-4868-A8BC-309C2A42BCBB}" srcOrd="1" destOrd="0" presId="urn:microsoft.com/office/officeart/2008/layout/LinedList"/>
    <dgm:cxn modelId="{FED4EE23-DE4A-4ECD-854D-0D566DE44B08}" type="presParOf" srcId="{CE67C381-6A9E-4488-AF48-3E1FFEBA7D73}" destId="{2FFEB6EF-E866-41D0-A7B8-928961661CF9}" srcOrd="2" destOrd="0" presId="urn:microsoft.com/office/officeart/2008/layout/LinedList"/>
    <dgm:cxn modelId="{6F80F2FA-9C94-4351-84AA-93D9500B580A}" type="presParOf" srcId="{E518C987-9F47-44EA-A1B1-375462F8D024}" destId="{FCAD3DF6-2E11-40E5-A5AA-AE7F4EF5016B}" srcOrd="8" destOrd="0" presId="urn:microsoft.com/office/officeart/2008/layout/LinedList"/>
    <dgm:cxn modelId="{20E4624B-C018-44C2-B5C3-EAC5D7CF3716}" type="presParOf" srcId="{E518C987-9F47-44EA-A1B1-375462F8D024}" destId="{FC459C57-B614-4BEF-BDE6-816AA6EB4B54}" srcOrd="9" destOrd="0" presId="urn:microsoft.com/office/officeart/2008/layout/LinedList"/>
    <dgm:cxn modelId="{7A741BC4-3A48-4D4A-AE62-9604185CCA35}" type="presParOf" srcId="{E518C987-9F47-44EA-A1B1-375462F8D024}" destId="{C5BCAA1C-A193-483D-8ADE-5A4EA2ED6017}" srcOrd="10" destOrd="0" presId="urn:microsoft.com/office/officeart/2008/layout/LinedList"/>
    <dgm:cxn modelId="{34191407-3E6F-4491-A517-A1EB2C800747}" type="presParOf" srcId="{C5BCAA1C-A193-483D-8ADE-5A4EA2ED6017}" destId="{36D30F60-01BD-4AFA-B988-8A08C92D9FA6}" srcOrd="0" destOrd="0" presId="urn:microsoft.com/office/officeart/2008/layout/LinedList"/>
    <dgm:cxn modelId="{DC028BBE-B8F8-4DDD-B506-E2FD59265229}" type="presParOf" srcId="{C5BCAA1C-A193-483D-8ADE-5A4EA2ED6017}" destId="{49E5FF28-542B-4E63-BD92-037C761492B6}" srcOrd="1" destOrd="0" presId="urn:microsoft.com/office/officeart/2008/layout/LinedList"/>
    <dgm:cxn modelId="{A8F4770A-2F4B-489A-8EA6-345B53EDD981}" type="presParOf" srcId="{C5BCAA1C-A193-483D-8ADE-5A4EA2ED6017}" destId="{D7D995E8-7E9A-4173-91D3-B2F517E4A39B}" srcOrd="2" destOrd="0" presId="urn:microsoft.com/office/officeart/2008/layout/LinedList"/>
    <dgm:cxn modelId="{2DBC3DB3-5AFE-4FBA-BD8E-44E74C7FBC21}" type="presParOf" srcId="{E518C987-9F47-44EA-A1B1-375462F8D024}" destId="{35813643-6388-41EA-BFA6-111D3F87F45A}" srcOrd="11" destOrd="0" presId="urn:microsoft.com/office/officeart/2008/layout/LinedList"/>
    <dgm:cxn modelId="{51BE2946-96F7-4A42-A86B-A8D0CEEDE4D6}" type="presParOf" srcId="{E518C987-9F47-44EA-A1B1-375462F8D024}" destId="{9BDC790C-6577-462E-9907-A1F67E935061}"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8BEA53C-813B-4297-9170-3C8BB320C1DC}" type="doc">
      <dgm:prSet loTypeId="urn:microsoft.com/office/officeart/2005/8/layout/lProcess2" loCatId="list" qsTypeId="urn:microsoft.com/office/officeart/2005/8/quickstyle/simple1" qsCatId="simple" csTypeId="urn:microsoft.com/office/officeart/2005/8/colors/colorful3" csCatId="colorful" phldr="1"/>
      <dgm:spPr/>
      <dgm:t>
        <a:bodyPr/>
        <a:lstStyle/>
        <a:p>
          <a:endParaRPr lang="en-US"/>
        </a:p>
      </dgm:t>
    </dgm:pt>
    <dgm:pt modelId="{D5FC2FC8-FA18-420F-8915-AC864AA08A87}">
      <dgm:prSet phldrT="[Text]" custT="1">
        <dgm:style>
          <a:lnRef idx="2">
            <a:schemeClr val="accent3"/>
          </a:lnRef>
          <a:fillRef idx="1">
            <a:schemeClr val="lt1"/>
          </a:fillRef>
          <a:effectRef idx="0">
            <a:schemeClr val="accent3"/>
          </a:effectRef>
          <a:fontRef idx="minor">
            <a:schemeClr val="dk1"/>
          </a:fontRef>
        </dgm:style>
      </dgm:prSet>
      <dgm:spPr>
        <a:ln>
          <a:prstDash val="sysDash"/>
        </a:ln>
      </dgm:spPr>
      <dgm:t>
        <a:bodyPr/>
        <a:lstStyle/>
        <a:p>
          <a:r>
            <a:rPr lang="en-US" sz="1800" b="1" dirty="0"/>
            <a:t>Macro activity types</a:t>
          </a:r>
        </a:p>
      </dgm:t>
    </dgm:pt>
    <dgm:pt modelId="{24B09490-667A-44A4-8333-20418CCF8027}" type="parTrans" cxnId="{88C56790-535A-444D-90C3-64F14539CF35}">
      <dgm:prSet/>
      <dgm:spPr/>
      <dgm:t>
        <a:bodyPr/>
        <a:lstStyle/>
        <a:p>
          <a:endParaRPr lang="en-US"/>
        </a:p>
      </dgm:t>
    </dgm:pt>
    <dgm:pt modelId="{8F1F7698-4318-4CC9-8C8D-BE255DE286B6}" type="sibTrans" cxnId="{88C56790-535A-444D-90C3-64F14539CF35}">
      <dgm:prSet/>
      <dgm:spPr/>
      <dgm:t>
        <a:bodyPr/>
        <a:lstStyle/>
        <a:p>
          <a:endParaRPr lang="en-US"/>
        </a:p>
      </dgm:t>
    </dgm:pt>
    <dgm:pt modelId="{3C6FDAD3-05F3-4219-A98D-1856768C54EE}">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1600" dirty="0">
              <a:solidFill>
                <a:schemeClr val="tx1"/>
              </a:solidFill>
            </a:rPr>
            <a:t>Design</a:t>
          </a:r>
        </a:p>
      </dgm:t>
    </dgm:pt>
    <dgm:pt modelId="{164CF402-E700-49DC-A2DA-C8531247A622}" type="parTrans" cxnId="{BD6A6A15-BF6B-446D-98B3-2A914FCFAF67}">
      <dgm:prSet/>
      <dgm:spPr/>
      <dgm:t>
        <a:bodyPr/>
        <a:lstStyle/>
        <a:p>
          <a:endParaRPr lang="en-US"/>
        </a:p>
      </dgm:t>
    </dgm:pt>
    <dgm:pt modelId="{39E7FB73-38E6-476B-97BB-841A4A699374}" type="sibTrans" cxnId="{BD6A6A15-BF6B-446D-98B3-2A914FCFAF67}">
      <dgm:prSet/>
      <dgm:spPr/>
      <dgm:t>
        <a:bodyPr/>
        <a:lstStyle/>
        <a:p>
          <a:endParaRPr lang="en-US"/>
        </a:p>
      </dgm:t>
    </dgm:pt>
    <dgm:pt modelId="{8AEB5D88-084C-470B-AB3D-03C65B76D41C}">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1600" dirty="0">
              <a:solidFill>
                <a:schemeClr val="tx1"/>
              </a:solidFill>
            </a:rPr>
            <a:t>Manufacturing</a:t>
          </a:r>
        </a:p>
      </dgm:t>
    </dgm:pt>
    <dgm:pt modelId="{1646934E-85C9-4B36-B4D1-70EF4B31E9F8}" type="parTrans" cxnId="{871CBF56-7BA2-48D4-B262-CCCEA763CC71}">
      <dgm:prSet/>
      <dgm:spPr/>
      <dgm:t>
        <a:bodyPr/>
        <a:lstStyle/>
        <a:p>
          <a:endParaRPr lang="en-US"/>
        </a:p>
      </dgm:t>
    </dgm:pt>
    <dgm:pt modelId="{86D1DC0D-0E9A-4CB1-BCA5-24B9648E02EA}" type="sibTrans" cxnId="{871CBF56-7BA2-48D4-B262-CCCEA763CC71}">
      <dgm:prSet/>
      <dgm:spPr/>
      <dgm:t>
        <a:bodyPr/>
        <a:lstStyle/>
        <a:p>
          <a:endParaRPr lang="en-US"/>
        </a:p>
      </dgm:t>
    </dgm:pt>
    <dgm:pt modelId="{A4B577EA-7042-4C3F-95F2-A0EA4BC0A569}">
      <dgm:prSet phldrT="[Text]" custT="1">
        <dgm:style>
          <a:lnRef idx="2">
            <a:schemeClr val="accent3"/>
          </a:lnRef>
          <a:fillRef idx="1">
            <a:schemeClr val="lt1"/>
          </a:fillRef>
          <a:effectRef idx="0">
            <a:schemeClr val="accent3"/>
          </a:effectRef>
          <a:fontRef idx="minor">
            <a:schemeClr val="dk1"/>
          </a:fontRef>
        </dgm:style>
      </dgm:prSet>
      <dgm:spPr>
        <a:ln>
          <a:prstDash val="sysDash"/>
        </a:ln>
      </dgm:spPr>
      <dgm:t>
        <a:bodyPr/>
        <a:lstStyle/>
        <a:p>
          <a:r>
            <a:rPr lang="en-US" sz="1800" b="1" dirty="0"/>
            <a:t>Manufacture of modules for the Automaton Agent</a:t>
          </a:r>
        </a:p>
      </dgm:t>
    </dgm:pt>
    <dgm:pt modelId="{B9DE512D-96D1-4AB2-92C6-36AE23D4CB71}" type="parTrans" cxnId="{45498BDD-E6E9-47FD-AE4C-6A28C023C5B3}">
      <dgm:prSet/>
      <dgm:spPr/>
      <dgm:t>
        <a:bodyPr/>
        <a:lstStyle/>
        <a:p>
          <a:endParaRPr lang="en-US"/>
        </a:p>
      </dgm:t>
    </dgm:pt>
    <dgm:pt modelId="{FE273924-DA75-4ED8-919A-25027EEFB917}" type="sibTrans" cxnId="{45498BDD-E6E9-47FD-AE4C-6A28C023C5B3}">
      <dgm:prSet/>
      <dgm:spPr/>
      <dgm:t>
        <a:bodyPr/>
        <a:lstStyle/>
        <a:p>
          <a:endParaRPr lang="en-US"/>
        </a:p>
      </dgm:t>
    </dgm:pt>
    <dgm:pt modelId="{0365DB79-FC84-4F22-B48C-B5ACE10B5026}">
      <dgm:prSet phldrT="[Tex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sz="1600" dirty="0">
              <a:solidFill>
                <a:schemeClr val="tx1"/>
              </a:solidFill>
            </a:rPr>
            <a:t>Design of the area plans</a:t>
          </a:r>
        </a:p>
      </dgm:t>
    </dgm:pt>
    <dgm:pt modelId="{232E3FEE-79EC-41CF-83F7-7CFFC5803B20}" type="parTrans" cxnId="{5A1F2FA6-CCF2-4F60-89EA-C30EE357EA6D}">
      <dgm:prSet/>
      <dgm:spPr/>
      <dgm:t>
        <a:bodyPr/>
        <a:lstStyle/>
        <a:p>
          <a:endParaRPr lang="en-US"/>
        </a:p>
      </dgm:t>
    </dgm:pt>
    <dgm:pt modelId="{1483907E-E7B1-4C5E-AB94-A9FB2D66E1CF}" type="sibTrans" cxnId="{5A1F2FA6-CCF2-4F60-89EA-C30EE357EA6D}">
      <dgm:prSet/>
      <dgm:spPr/>
      <dgm:t>
        <a:bodyPr/>
        <a:lstStyle/>
        <a:p>
          <a:endParaRPr lang="en-US"/>
        </a:p>
      </dgm:t>
    </dgm:pt>
    <dgm:pt modelId="{EF2E3998-5597-4214-80B9-2DE9DF213FAF}">
      <dgm:prSet phldrT="[Tex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sz="1600" dirty="0">
              <a:solidFill>
                <a:schemeClr val="tx1"/>
              </a:solidFill>
            </a:rPr>
            <a:t>Transport of technical staff</a:t>
          </a:r>
        </a:p>
      </dgm:t>
    </dgm:pt>
    <dgm:pt modelId="{1634CED7-6387-494A-98A6-13DB9EDCDE3A}" type="parTrans" cxnId="{CFAECE9D-DD40-449C-9664-0D796A69290B}">
      <dgm:prSet/>
      <dgm:spPr/>
      <dgm:t>
        <a:bodyPr/>
        <a:lstStyle/>
        <a:p>
          <a:endParaRPr lang="en-US"/>
        </a:p>
      </dgm:t>
    </dgm:pt>
    <dgm:pt modelId="{D81385D3-3772-442F-B45E-DFDD1C37763D}" type="sibTrans" cxnId="{CFAECE9D-DD40-449C-9664-0D796A69290B}">
      <dgm:prSet/>
      <dgm:spPr/>
      <dgm:t>
        <a:bodyPr/>
        <a:lstStyle/>
        <a:p>
          <a:endParaRPr lang="en-US"/>
        </a:p>
      </dgm:t>
    </dgm:pt>
    <dgm:pt modelId="{A0E7AEBE-5517-41A4-A44C-F355F8445F94}">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1600" dirty="0">
              <a:solidFill>
                <a:schemeClr val="tx1"/>
              </a:solidFill>
            </a:rPr>
            <a:t>Logistic</a:t>
          </a:r>
        </a:p>
      </dgm:t>
    </dgm:pt>
    <dgm:pt modelId="{58C590D6-D712-44A9-AF96-37BBB0DFCFC7}" type="parTrans" cxnId="{5D12FB92-2A34-4D5F-8D15-31F677DA1100}">
      <dgm:prSet/>
      <dgm:spPr/>
      <dgm:t>
        <a:bodyPr/>
        <a:lstStyle/>
        <a:p>
          <a:endParaRPr lang="en-US"/>
        </a:p>
      </dgm:t>
    </dgm:pt>
    <dgm:pt modelId="{5C744E78-22A4-466C-8F71-CF878FF2D918}" type="sibTrans" cxnId="{5D12FB92-2A34-4D5F-8D15-31F677DA1100}">
      <dgm:prSet/>
      <dgm:spPr/>
      <dgm:t>
        <a:bodyPr/>
        <a:lstStyle/>
        <a:p>
          <a:endParaRPr lang="en-US"/>
        </a:p>
      </dgm:t>
    </dgm:pt>
    <dgm:pt modelId="{30AEA62E-C7CE-4313-BC65-ACEEA467CC2F}">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1600" dirty="0">
              <a:solidFill>
                <a:schemeClr val="tx1"/>
              </a:solidFill>
            </a:rPr>
            <a:t>Back / front office</a:t>
          </a:r>
        </a:p>
      </dgm:t>
    </dgm:pt>
    <dgm:pt modelId="{EB7117D5-AACF-4D2C-A56E-3B84A355EDE5}" type="parTrans" cxnId="{7AECE7A9-15C6-4442-8632-0BDF1F906252}">
      <dgm:prSet/>
      <dgm:spPr/>
      <dgm:t>
        <a:bodyPr/>
        <a:lstStyle/>
        <a:p>
          <a:endParaRPr lang="en-US"/>
        </a:p>
      </dgm:t>
    </dgm:pt>
    <dgm:pt modelId="{9418BD4E-7E9B-410A-9860-B5E2877CF42A}" type="sibTrans" cxnId="{7AECE7A9-15C6-4442-8632-0BDF1F906252}">
      <dgm:prSet/>
      <dgm:spPr/>
      <dgm:t>
        <a:bodyPr/>
        <a:lstStyle/>
        <a:p>
          <a:endParaRPr lang="en-US"/>
        </a:p>
      </dgm:t>
    </dgm:pt>
    <dgm:pt modelId="{E88EFC63-FBFE-4E45-B302-4CA3ACF4DC8F}">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1600" dirty="0">
              <a:solidFill>
                <a:schemeClr val="tx1"/>
              </a:solidFill>
            </a:rPr>
            <a:t>Usage</a:t>
          </a:r>
        </a:p>
      </dgm:t>
    </dgm:pt>
    <dgm:pt modelId="{98EEA7D0-2E96-4038-BEB4-17420FA63CA0}" type="parTrans" cxnId="{4F209F17-FE9F-48EE-9DD1-04248A58A287}">
      <dgm:prSet/>
      <dgm:spPr/>
      <dgm:t>
        <a:bodyPr/>
        <a:lstStyle/>
        <a:p>
          <a:endParaRPr lang="en-US"/>
        </a:p>
      </dgm:t>
    </dgm:pt>
    <dgm:pt modelId="{69CF341B-37D8-419D-81B5-CEE71B4419A7}" type="sibTrans" cxnId="{4F209F17-FE9F-48EE-9DD1-04248A58A287}">
      <dgm:prSet/>
      <dgm:spPr/>
      <dgm:t>
        <a:bodyPr/>
        <a:lstStyle/>
        <a:p>
          <a:endParaRPr lang="en-US"/>
        </a:p>
      </dgm:t>
    </dgm:pt>
    <dgm:pt modelId="{FCAF6DF4-4386-45F3-91FA-CF81F83AC741}">
      <dgm:prSet phldrT="[Tex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sz="1600" dirty="0">
              <a:solidFill>
                <a:schemeClr val="tx1"/>
              </a:solidFill>
            </a:rPr>
            <a:t>Accompaniment to clients</a:t>
          </a:r>
        </a:p>
      </dgm:t>
    </dgm:pt>
    <dgm:pt modelId="{C99487A1-AC16-42C9-B179-B9055D9312E2}" type="parTrans" cxnId="{0DB1F34D-BA34-4EE2-A9F7-1B0F2A9F9986}">
      <dgm:prSet/>
      <dgm:spPr/>
      <dgm:t>
        <a:bodyPr/>
        <a:lstStyle/>
        <a:p>
          <a:endParaRPr lang="en-US"/>
        </a:p>
      </dgm:t>
    </dgm:pt>
    <dgm:pt modelId="{16703904-BBDB-488B-97F8-6C1AEDFDA855}" type="sibTrans" cxnId="{0DB1F34D-BA34-4EE2-A9F7-1B0F2A9F9986}">
      <dgm:prSet/>
      <dgm:spPr/>
      <dgm:t>
        <a:bodyPr/>
        <a:lstStyle/>
        <a:p>
          <a:endParaRPr lang="en-US"/>
        </a:p>
      </dgm:t>
    </dgm:pt>
    <dgm:pt modelId="{9173933B-1987-41AB-9BAA-E92AFF3DD15A}">
      <dgm:prSet phldrT="[Tex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sz="1600" dirty="0">
              <a:solidFill>
                <a:schemeClr val="tx1"/>
              </a:solidFill>
            </a:rPr>
            <a:t>Execution in situ</a:t>
          </a:r>
        </a:p>
      </dgm:t>
    </dgm:pt>
    <dgm:pt modelId="{2EB601E7-8C6D-4A89-813B-F35DEC0B7998}" type="parTrans" cxnId="{3B3094C4-AED2-4C8F-AD6E-5F277EB8B04D}">
      <dgm:prSet/>
      <dgm:spPr/>
      <dgm:t>
        <a:bodyPr/>
        <a:lstStyle/>
        <a:p>
          <a:endParaRPr lang="en-US"/>
        </a:p>
      </dgm:t>
    </dgm:pt>
    <dgm:pt modelId="{36A025B3-DC8E-4598-A872-E5AEB5552DA5}" type="sibTrans" cxnId="{3B3094C4-AED2-4C8F-AD6E-5F277EB8B04D}">
      <dgm:prSet/>
      <dgm:spPr/>
      <dgm:t>
        <a:bodyPr/>
        <a:lstStyle/>
        <a:p>
          <a:endParaRPr lang="en-US"/>
        </a:p>
      </dgm:t>
    </dgm:pt>
    <dgm:pt modelId="{6BE3ADAB-F4C8-434B-8B77-5FFAA6FDD3F4}">
      <dgm:prSet phldrT="[Tex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sz="1600" dirty="0">
              <a:solidFill>
                <a:schemeClr val="tx1"/>
              </a:solidFill>
            </a:rPr>
            <a:t>Assembly of batteries</a:t>
          </a:r>
        </a:p>
      </dgm:t>
    </dgm:pt>
    <dgm:pt modelId="{9A33261A-7716-4344-9E16-58A614FB4583}" type="parTrans" cxnId="{CF09C9D6-E006-4A63-BBC9-D4C10962BC58}">
      <dgm:prSet/>
      <dgm:spPr/>
      <dgm:t>
        <a:bodyPr/>
        <a:lstStyle/>
        <a:p>
          <a:endParaRPr lang="en-US"/>
        </a:p>
      </dgm:t>
    </dgm:pt>
    <dgm:pt modelId="{C3194643-AAE4-433D-A826-AFFBBD125E2E}" type="sibTrans" cxnId="{CF09C9D6-E006-4A63-BBC9-D4C10962BC58}">
      <dgm:prSet/>
      <dgm:spPr/>
      <dgm:t>
        <a:bodyPr/>
        <a:lstStyle/>
        <a:p>
          <a:endParaRPr lang="en-US"/>
        </a:p>
      </dgm:t>
    </dgm:pt>
    <dgm:pt modelId="{3D8F04BF-6C92-4D0E-B0D9-57DB15783899}" type="pres">
      <dgm:prSet presAssocID="{B8BEA53C-813B-4297-9170-3C8BB320C1DC}" presName="theList" presStyleCnt="0">
        <dgm:presLayoutVars>
          <dgm:dir/>
          <dgm:animLvl val="lvl"/>
          <dgm:resizeHandles val="exact"/>
        </dgm:presLayoutVars>
      </dgm:prSet>
      <dgm:spPr/>
      <dgm:t>
        <a:bodyPr/>
        <a:lstStyle/>
        <a:p>
          <a:endParaRPr lang="en-US"/>
        </a:p>
      </dgm:t>
    </dgm:pt>
    <dgm:pt modelId="{39FD50BF-4D61-49FE-AFE4-04B37BAB81CB}" type="pres">
      <dgm:prSet presAssocID="{D5FC2FC8-FA18-420F-8915-AC864AA08A87}" presName="compNode" presStyleCnt="0"/>
      <dgm:spPr/>
    </dgm:pt>
    <dgm:pt modelId="{7D5D230E-F8EC-4C95-8C7C-6E2B047BEB54}" type="pres">
      <dgm:prSet presAssocID="{D5FC2FC8-FA18-420F-8915-AC864AA08A87}" presName="aNode" presStyleLbl="bgShp" presStyleIdx="0" presStyleCnt="2" custScaleX="76095"/>
      <dgm:spPr/>
      <dgm:t>
        <a:bodyPr/>
        <a:lstStyle/>
        <a:p>
          <a:endParaRPr lang="en-US"/>
        </a:p>
      </dgm:t>
    </dgm:pt>
    <dgm:pt modelId="{13D015EA-46D6-48A9-8D6D-6D91BBA21F65}" type="pres">
      <dgm:prSet presAssocID="{D5FC2FC8-FA18-420F-8915-AC864AA08A87}" presName="textNode" presStyleLbl="bgShp" presStyleIdx="0" presStyleCnt="2"/>
      <dgm:spPr/>
      <dgm:t>
        <a:bodyPr/>
        <a:lstStyle/>
        <a:p>
          <a:endParaRPr lang="en-US"/>
        </a:p>
      </dgm:t>
    </dgm:pt>
    <dgm:pt modelId="{91C66D17-6515-4812-98B0-5B0DC6A8FEFD}" type="pres">
      <dgm:prSet presAssocID="{D5FC2FC8-FA18-420F-8915-AC864AA08A87}" presName="compChildNode" presStyleCnt="0"/>
      <dgm:spPr/>
    </dgm:pt>
    <dgm:pt modelId="{7BAF76F1-A08F-46FA-9532-02ABD76B962C}" type="pres">
      <dgm:prSet presAssocID="{D5FC2FC8-FA18-420F-8915-AC864AA08A87}" presName="theInnerList" presStyleCnt="0"/>
      <dgm:spPr/>
    </dgm:pt>
    <dgm:pt modelId="{C968E668-61F0-481D-B704-5D1D7417796C}" type="pres">
      <dgm:prSet presAssocID="{3C6FDAD3-05F3-4219-A98D-1856768C54EE}" presName="childNode" presStyleLbl="node1" presStyleIdx="0" presStyleCnt="10" custScaleX="83145">
        <dgm:presLayoutVars>
          <dgm:bulletEnabled val="1"/>
        </dgm:presLayoutVars>
      </dgm:prSet>
      <dgm:spPr/>
      <dgm:t>
        <a:bodyPr/>
        <a:lstStyle/>
        <a:p>
          <a:endParaRPr lang="en-US"/>
        </a:p>
      </dgm:t>
    </dgm:pt>
    <dgm:pt modelId="{FEED225E-43E6-4838-BA55-B9B60666248C}" type="pres">
      <dgm:prSet presAssocID="{3C6FDAD3-05F3-4219-A98D-1856768C54EE}" presName="aSpace2" presStyleCnt="0"/>
      <dgm:spPr/>
    </dgm:pt>
    <dgm:pt modelId="{49F2F4CA-62EC-4849-8802-248E3852C35F}" type="pres">
      <dgm:prSet presAssocID="{8AEB5D88-084C-470B-AB3D-03C65B76D41C}" presName="childNode" presStyleLbl="node1" presStyleIdx="1" presStyleCnt="10" custScaleX="83145">
        <dgm:presLayoutVars>
          <dgm:bulletEnabled val="1"/>
        </dgm:presLayoutVars>
      </dgm:prSet>
      <dgm:spPr/>
      <dgm:t>
        <a:bodyPr/>
        <a:lstStyle/>
        <a:p>
          <a:endParaRPr lang="en-US"/>
        </a:p>
      </dgm:t>
    </dgm:pt>
    <dgm:pt modelId="{354A7EC6-8486-45AE-AF48-7E794945997C}" type="pres">
      <dgm:prSet presAssocID="{8AEB5D88-084C-470B-AB3D-03C65B76D41C}" presName="aSpace2" presStyleCnt="0"/>
      <dgm:spPr/>
    </dgm:pt>
    <dgm:pt modelId="{CC2D04A6-FFCB-4A5F-9B93-26CD32F44E13}" type="pres">
      <dgm:prSet presAssocID="{A0E7AEBE-5517-41A4-A44C-F355F8445F94}" presName="childNode" presStyleLbl="node1" presStyleIdx="2" presStyleCnt="10" custScaleX="83145">
        <dgm:presLayoutVars>
          <dgm:bulletEnabled val="1"/>
        </dgm:presLayoutVars>
      </dgm:prSet>
      <dgm:spPr/>
      <dgm:t>
        <a:bodyPr/>
        <a:lstStyle/>
        <a:p>
          <a:endParaRPr lang="en-US"/>
        </a:p>
      </dgm:t>
    </dgm:pt>
    <dgm:pt modelId="{E398294D-D9C6-4AD6-9B86-E8B0EFCDC90F}" type="pres">
      <dgm:prSet presAssocID="{A0E7AEBE-5517-41A4-A44C-F355F8445F94}" presName="aSpace2" presStyleCnt="0"/>
      <dgm:spPr/>
    </dgm:pt>
    <dgm:pt modelId="{6112EF85-8527-4327-99F3-D0F3554A1BC2}" type="pres">
      <dgm:prSet presAssocID="{30AEA62E-C7CE-4313-BC65-ACEEA467CC2F}" presName="childNode" presStyleLbl="node1" presStyleIdx="3" presStyleCnt="10" custScaleX="83145">
        <dgm:presLayoutVars>
          <dgm:bulletEnabled val="1"/>
        </dgm:presLayoutVars>
      </dgm:prSet>
      <dgm:spPr/>
      <dgm:t>
        <a:bodyPr/>
        <a:lstStyle/>
        <a:p>
          <a:endParaRPr lang="en-US"/>
        </a:p>
      </dgm:t>
    </dgm:pt>
    <dgm:pt modelId="{5A80645A-8BDD-4CAE-9181-7A277C725731}" type="pres">
      <dgm:prSet presAssocID="{30AEA62E-C7CE-4313-BC65-ACEEA467CC2F}" presName="aSpace2" presStyleCnt="0"/>
      <dgm:spPr/>
    </dgm:pt>
    <dgm:pt modelId="{F01DF552-694A-4253-8AD2-BD71762E12A0}" type="pres">
      <dgm:prSet presAssocID="{E88EFC63-FBFE-4E45-B302-4CA3ACF4DC8F}" presName="childNode" presStyleLbl="node1" presStyleIdx="4" presStyleCnt="10" custScaleX="83145">
        <dgm:presLayoutVars>
          <dgm:bulletEnabled val="1"/>
        </dgm:presLayoutVars>
      </dgm:prSet>
      <dgm:spPr/>
      <dgm:t>
        <a:bodyPr/>
        <a:lstStyle/>
        <a:p>
          <a:endParaRPr lang="en-US"/>
        </a:p>
      </dgm:t>
    </dgm:pt>
    <dgm:pt modelId="{1899D0DD-7872-404C-BAFF-FD560B1C5C56}" type="pres">
      <dgm:prSet presAssocID="{D5FC2FC8-FA18-420F-8915-AC864AA08A87}" presName="aSpace" presStyleCnt="0"/>
      <dgm:spPr/>
    </dgm:pt>
    <dgm:pt modelId="{5358B83C-4357-406B-911B-6404F9727F2A}" type="pres">
      <dgm:prSet presAssocID="{A4B577EA-7042-4C3F-95F2-A0EA4BC0A569}" presName="compNode" presStyleCnt="0"/>
      <dgm:spPr/>
    </dgm:pt>
    <dgm:pt modelId="{4C7C8A7B-9073-4F7A-BEE1-9FF53F960189}" type="pres">
      <dgm:prSet presAssocID="{A4B577EA-7042-4C3F-95F2-A0EA4BC0A569}" presName="aNode" presStyleLbl="bgShp" presStyleIdx="1" presStyleCnt="2"/>
      <dgm:spPr/>
      <dgm:t>
        <a:bodyPr/>
        <a:lstStyle/>
        <a:p>
          <a:endParaRPr lang="en-US"/>
        </a:p>
      </dgm:t>
    </dgm:pt>
    <dgm:pt modelId="{E7014C68-F619-4CB7-9814-ED8B19C0138F}" type="pres">
      <dgm:prSet presAssocID="{A4B577EA-7042-4C3F-95F2-A0EA4BC0A569}" presName="textNode" presStyleLbl="bgShp" presStyleIdx="1" presStyleCnt="2"/>
      <dgm:spPr/>
      <dgm:t>
        <a:bodyPr/>
        <a:lstStyle/>
        <a:p>
          <a:endParaRPr lang="en-US"/>
        </a:p>
      </dgm:t>
    </dgm:pt>
    <dgm:pt modelId="{7335AF94-CDAB-45C9-9129-85258C737071}" type="pres">
      <dgm:prSet presAssocID="{A4B577EA-7042-4C3F-95F2-A0EA4BC0A569}" presName="compChildNode" presStyleCnt="0"/>
      <dgm:spPr/>
    </dgm:pt>
    <dgm:pt modelId="{97432262-74E9-4C33-8046-2F0D4F8AD23A}" type="pres">
      <dgm:prSet presAssocID="{A4B577EA-7042-4C3F-95F2-A0EA4BC0A569}" presName="theInnerList" presStyleCnt="0"/>
      <dgm:spPr/>
    </dgm:pt>
    <dgm:pt modelId="{16DDEFB7-AECE-43EE-B1B3-B385DB01FF94}" type="pres">
      <dgm:prSet presAssocID="{0365DB79-FC84-4F22-B48C-B5ACE10B5026}" presName="childNode" presStyleLbl="node1" presStyleIdx="5" presStyleCnt="10" custScaleX="109972">
        <dgm:presLayoutVars>
          <dgm:bulletEnabled val="1"/>
        </dgm:presLayoutVars>
      </dgm:prSet>
      <dgm:spPr/>
      <dgm:t>
        <a:bodyPr/>
        <a:lstStyle/>
        <a:p>
          <a:endParaRPr lang="en-US"/>
        </a:p>
      </dgm:t>
    </dgm:pt>
    <dgm:pt modelId="{2BAF2B8C-2485-4C02-A0E1-A9BA81042FA3}" type="pres">
      <dgm:prSet presAssocID="{0365DB79-FC84-4F22-B48C-B5ACE10B5026}" presName="aSpace2" presStyleCnt="0"/>
      <dgm:spPr/>
    </dgm:pt>
    <dgm:pt modelId="{E608C861-782B-4161-8FA4-75AFDBE64830}" type="pres">
      <dgm:prSet presAssocID="{6BE3ADAB-F4C8-434B-8B77-5FFAA6FDD3F4}" presName="childNode" presStyleLbl="node1" presStyleIdx="6" presStyleCnt="10" custScaleX="109972">
        <dgm:presLayoutVars>
          <dgm:bulletEnabled val="1"/>
        </dgm:presLayoutVars>
      </dgm:prSet>
      <dgm:spPr/>
      <dgm:t>
        <a:bodyPr/>
        <a:lstStyle/>
        <a:p>
          <a:endParaRPr lang="en-US"/>
        </a:p>
      </dgm:t>
    </dgm:pt>
    <dgm:pt modelId="{39DCF93D-9637-451B-ACB9-CEEB8C2D66BB}" type="pres">
      <dgm:prSet presAssocID="{6BE3ADAB-F4C8-434B-8B77-5FFAA6FDD3F4}" presName="aSpace2" presStyleCnt="0"/>
      <dgm:spPr/>
    </dgm:pt>
    <dgm:pt modelId="{98F145A1-502B-4379-A8D2-A21EADE3FCCE}" type="pres">
      <dgm:prSet presAssocID="{EF2E3998-5597-4214-80B9-2DE9DF213FAF}" presName="childNode" presStyleLbl="node1" presStyleIdx="7" presStyleCnt="10" custScaleX="109972">
        <dgm:presLayoutVars>
          <dgm:bulletEnabled val="1"/>
        </dgm:presLayoutVars>
      </dgm:prSet>
      <dgm:spPr/>
      <dgm:t>
        <a:bodyPr/>
        <a:lstStyle/>
        <a:p>
          <a:endParaRPr lang="en-US"/>
        </a:p>
      </dgm:t>
    </dgm:pt>
    <dgm:pt modelId="{A7C78468-9BFF-4355-8AC8-A4DEFEB8B7DD}" type="pres">
      <dgm:prSet presAssocID="{EF2E3998-5597-4214-80B9-2DE9DF213FAF}" presName="aSpace2" presStyleCnt="0"/>
      <dgm:spPr/>
    </dgm:pt>
    <dgm:pt modelId="{0ACDC643-8BF5-4656-B3AA-2B7EC5544FB3}" type="pres">
      <dgm:prSet presAssocID="{FCAF6DF4-4386-45F3-91FA-CF81F83AC741}" presName="childNode" presStyleLbl="node1" presStyleIdx="8" presStyleCnt="10" custScaleX="109972">
        <dgm:presLayoutVars>
          <dgm:bulletEnabled val="1"/>
        </dgm:presLayoutVars>
      </dgm:prSet>
      <dgm:spPr/>
      <dgm:t>
        <a:bodyPr/>
        <a:lstStyle/>
        <a:p>
          <a:endParaRPr lang="en-US"/>
        </a:p>
      </dgm:t>
    </dgm:pt>
    <dgm:pt modelId="{5D9A4C53-D358-40E0-9B69-6FABB22D68A1}" type="pres">
      <dgm:prSet presAssocID="{FCAF6DF4-4386-45F3-91FA-CF81F83AC741}" presName="aSpace2" presStyleCnt="0"/>
      <dgm:spPr/>
    </dgm:pt>
    <dgm:pt modelId="{BD69D3D8-D15B-483F-BAAB-02B02BC26BED}" type="pres">
      <dgm:prSet presAssocID="{9173933B-1987-41AB-9BAA-E92AFF3DD15A}" presName="childNode" presStyleLbl="node1" presStyleIdx="9" presStyleCnt="10" custScaleX="109972">
        <dgm:presLayoutVars>
          <dgm:bulletEnabled val="1"/>
        </dgm:presLayoutVars>
      </dgm:prSet>
      <dgm:spPr/>
      <dgm:t>
        <a:bodyPr/>
        <a:lstStyle/>
        <a:p>
          <a:endParaRPr lang="en-US"/>
        </a:p>
      </dgm:t>
    </dgm:pt>
  </dgm:ptLst>
  <dgm:cxnLst>
    <dgm:cxn modelId="{3E66B186-09B6-4F9F-B963-7AC853631049}" type="presOf" srcId="{A0E7AEBE-5517-41A4-A44C-F355F8445F94}" destId="{CC2D04A6-FFCB-4A5F-9B93-26CD32F44E13}" srcOrd="0" destOrd="0" presId="urn:microsoft.com/office/officeart/2005/8/layout/lProcess2"/>
    <dgm:cxn modelId="{A5BC3C8D-999C-4154-B14D-C9D06D2D610B}" type="presOf" srcId="{0365DB79-FC84-4F22-B48C-B5ACE10B5026}" destId="{16DDEFB7-AECE-43EE-B1B3-B385DB01FF94}" srcOrd="0" destOrd="0" presId="urn:microsoft.com/office/officeart/2005/8/layout/lProcess2"/>
    <dgm:cxn modelId="{8EA72913-1852-4543-AD66-EE84824B9EDF}" type="presOf" srcId="{3C6FDAD3-05F3-4219-A98D-1856768C54EE}" destId="{C968E668-61F0-481D-B704-5D1D7417796C}" srcOrd="0" destOrd="0" presId="urn:microsoft.com/office/officeart/2005/8/layout/lProcess2"/>
    <dgm:cxn modelId="{C0F287A6-706B-4073-83D4-C574ECA2A614}" type="presOf" srcId="{6BE3ADAB-F4C8-434B-8B77-5FFAA6FDD3F4}" destId="{E608C861-782B-4161-8FA4-75AFDBE64830}" srcOrd="0" destOrd="0" presId="urn:microsoft.com/office/officeart/2005/8/layout/lProcess2"/>
    <dgm:cxn modelId="{CF09C9D6-E006-4A63-BBC9-D4C10962BC58}" srcId="{A4B577EA-7042-4C3F-95F2-A0EA4BC0A569}" destId="{6BE3ADAB-F4C8-434B-8B77-5FFAA6FDD3F4}" srcOrd="1" destOrd="0" parTransId="{9A33261A-7716-4344-9E16-58A614FB4583}" sibTransId="{C3194643-AAE4-433D-A826-AFFBBD125E2E}"/>
    <dgm:cxn modelId="{262632EB-E227-444F-BFCD-BF5CD8D0E4A6}" type="presOf" srcId="{E88EFC63-FBFE-4E45-B302-4CA3ACF4DC8F}" destId="{F01DF552-694A-4253-8AD2-BD71762E12A0}" srcOrd="0" destOrd="0" presId="urn:microsoft.com/office/officeart/2005/8/layout/lProcess2"/>
    <dgm:cxn modelId="{0A717ED6-87A3-4926-A7AE-59CBC331752B}" type="presOf" srcId="{D5FC2FC8-FA18-420F-8915-AC864AA08A87}" destId="{13D015EA-46D6-48A9-8D6D-6D91BBA21F65}" srcOrd="1" destOrd="0" presId="urn:microsoft.com/office/officeart/2005/8/layout/lProcess2"/>
    <dgm:cxn modelId="{43735E39-48BF-4504-937A-C97CDC41DDDE}" type="presOf" srcId="{A4B577EA-7042-4C3F-95F2-A0EA4BC0A569}" destId="{E7014C68-F619-4CB7-9814-ED8B19C0138F}" srcOrd="1" destOrd="0" presId="urn:microsoft.com/office/officeart/2005/8/layout/lProcess2"/>
    <dgm:cxn modelId="{0DB1F34D-BA34-4EE2-A9F7-1B0F2A9F9986}" srcId="{A4B577EA-7042-4C3F-95F2-A0EA4BC0A569}" destId="{FCAF6DF4-4386-45F3-91FA-CF81F83AC741}" srcOrd="3" destOrd="0" parTransId="{C99487A1-AC16-42C9-B179-B9055D9312E2}" sibTransId="{16703904-BBDB-488B-97F8-6C1AEDFDA855}"/>
    <dgm:cxn modelId="{871CBF56-7BA2-48D4-B262-CCCEA763CC71}" srcId="{D5FC2FC8-FA18-420F-8915-AC864AA08A87}" destId="{8AEB5D88-084C-470B-AB3D-03C65B76D41C}" srcOrd="1" destOrd="0" parTransId="{1646934E-85C9-4B36-B4D1-70EF4B31E9F8}" sibTransId="{86D1DC0D-0E9A-4CB1-BCA5-24B9648E02EA}"/>
    <dgm:cxn modelId="{BD6A6A15-BF6B-446D-98B3-2A914FCFAF67}" srcId="{D5FC2FC8-FA18-420F-8915-AC864AA08A87}" destId="{3C6FDAD3-05F3-4219-A98D-1856768C54EE}" srcOrd="0" destOrd="0" parTransId="{164CF402-E700-49DC-A2DA-C8531247A622}" sibTransId="{39E7FB73-38E6-476B-97BB-841A4A699374}"/>
    <dgm:cxn modelId="{671A818E-BC57-4874-9251-9A6B8C9111A2}" type="presOf" srcId="{B8BEA53C-813B-4297-9170-3C8BB320C1DC}" destId="{3D8F04BF-6C92-4D0E-B0D9-57DB15783899}" srcOrd="0" destOrd="0" presId="urn:microsoft.com/office/officeart/2005/8/layout/lProcess2"/>
    <dgm:cxn modelId="{CFAECE9D-DD40-449C-9664-0D796A69290B}" srcId="{A4B577EA-7042-4C3F-95F2-A0EA4BC0A569}" destId="{EF2E3998-5597-4214-80B9-2DE9DF213FAF}" srcOrd="2" destOrd="0" parTransId="{1634CED7-6387-494A-98A6-13DB9EDCDE3A}" sibTransId="{D81385D3-3772-442F-B45E-DFDD1C37763D}"/>
    <dgm:cxn modelId="{82A98E0C-38F0-45A6-8686-25CD1ED4871C}" type="presOf" srcId="{30AEA62E-C7CE-4313-BC65-ACEEA467CC2F}" destId="{6112EF85-8527-4327-99F3-D0F3554A1BC2}" srcOrd="0" destOrd="0" presId="urn:microsoft.com/office/officeart/2005/8/layout/lProcess2"/>
    <dgm:cxn modelId="{4F209F17-FE9F-48EE-9DD1-04248A58A287}" srcId="{D5FC2FC8-FA18-420F-8915-AC864AA08A87}" destId="{E88EFC63-FBFE-4E45-B302-4CA3ACF4DC8F}" srcOrd="4" destOrd="0" parTransId="{98EEA7D0-2E96-4038-BEB4-17420FA63CA0}" sibTransId="{69CF341B-37D8-419D-81B5-CEE71B4419A7}"/>
    <dgm:cxn modelId="{8ABD5442-2361-428A-9D00-7AA293968CAB}" type="presOf" srcId="{EF2E3998-5597-4214-80B9-2DE9DF213FAF}" destId="{98F145A1-502B-4379-A8D2-A21EADE3FCCE}" srcOrd="0" destOrd="0" presId="urn:microsoft.com/office/officeart/2005/8/layout/lProcess2"/>
    <dgm:cxn modelId="{30C68BC7-6137-4344-9C09-1EED61F06FEE}" type="presOf" srcId="{8AEB5D88-084C-470B-AB3D-03C65B76D41C}" destId="{49F2F4CA-62EC-4849-8802-248E3852C35F}" srcOrd="0" destOrd="0" presId="urn:microsoft.com/office/officeart/2005/8/layout/lProcess2"/>
    <dgm:cxn modelId="{9CE8AC54-4884-49F3-B5E2-20457D9C88BF}" type="presOf" srcId="{D5FC2FC8-FA18-420F-8915-AC864AA08A87}" destId="{7D5D230E-F8EC-4C95-8C7C-6E2B047BEB54}" srcOrd="0" destOrd="0" presId="urn:microsoft.com/office/officeart/2005/8/layout/lProcess2"/>
    <dgm:cxn modelId="{3B3094C4-AED2-4C8F-AD6E-5F277EB8B04D}" srcId="{A4B577EA-7042-4C3F-95F2-A0EA4BC0A569}" destId="{9173933B-1987-41AB-9BAA-E92AFF3DD15A}" srcOrd="4" destOrd="0" parTransId="{2EB601E7-8C6D-4A89-813B-F35DEC0B7998}" sibTransId="{36A025B3-DC8E-4598-A872-E5AEB5552DA5}"/>
    <dgm:cxn modelId="{7D134E68-1994-4811-8955-E5E2FD9AE332}" type="presOf" srcId="{9173933B-1987-41AB-9BAA-E92AFF3DD15A}" destId="{BD69D3D8-D15B-483F-BAAB-02B02BC26BED}" srcOrd="0" destOrd="0" presId="urn:microsoft.com/office/officeart/2005/8/layout/lProcess2"/>
    <dgm:cxn modelId="{5A1F2FA6-CCF2-4F60-89EA-C30EE357EA6D}" srcId="{A4B577EA-7042-4C3F-95F2-A0EA4BC0A569}" destId="{0365DB79-FC84-4F22-B48C-B5ACE10B5026}" srcOrd="0" destOrd="0" parTransId="{232E3FEE-79EC-41CF-83F7-7CFFC5803B20}" sibTransId="{1483907E-E7B1-4C5E-AB94-A9FB2D66E1CF}"/>
    <dgm:cxn modelId="{45498BDD-E6E9-47FD-AE4C-6A28C023C5B3}" srcId="{B8BEA53C-813B-4297-9170-3C8BB320C1DC}" destId="{A4B577EA-7042-4C3F-95F2-A0EA4BC0A569}" srcOrd="1" destOrd="0" parTransId="{B9DE512D-96D1-4AB2-92C6-36AE23D4CB71}" sibTransId="{FE273924-DA75-4ED8-919A-25027EEFB917}"/>
    <dgm:cxn modelId="{5D12FB92-2A34-4D5F-8D15-31F677DA1100}" srcId="{D5FC2FC8-FA18-420F-8915-AC864AA08A87}" destId="{A0E7AEBE-5517-41A4-A44C-F355F8445F94}" srcOrd="2" destOrd="0" parTransId="{58C590D6-D712-44A9-AF96-37BBB0DFCFC7}" sibTransId="{5C744E78-22A4-466C-8F71-CF878FF2D918}"/>
    <dgm:cxn modelId="{88C56790-535A-444D-90C3-64F14539CF35}" srcId="{B8BEA53C-813B-4297-9170-3C8BB320C1DC}" destId="{D5FC2FC8-FA18-420F-8915-AC864AA08A87}" srcOrd="0" destOrd="0" parTransId="{24B09490-667A-44A4-8333-20418CCF8027}" sibTransId="{8F1F7698-4318-4CC9-8C8D-BE255DE286B6}"/>
    <dgm:cxn modelId="{7AECE7A9-15C6-4442-8632-0BDF1F906252}" srcId="{D5FC2FC8-FA18-420F-8915-AC864AA08A87}" destId="{30AEA62E-C7CE-4313-BC65-ACEEA467CC2F}" srcOrd="3" destOrd="0" parTransId="{EB7117D5-AACF-4D2C-A56E-3B84A355EDE5}" sibTransId="{9418BD4E-7E9B-410A-9860-B5E2877CF42A}"/>
    <dgm:cxn modelId="{D408C66C-C4D8-4A83-A92C-68DDE02DD0E3}" type="presOf" srcId="{A4B577EA-7042-4C3F-95F2-A0EA4BC0A569}" destId="{4C7C8A7B-9073-4F7A-BEE1-9FF53F960189}" srcOrd="0" destOrd="0" presId="urn:microsoft.com/office/officeart/2005/8/layout/lProcess2"/>
    <dgm:cxn modelId="{4A4986A3-2468-461C-9FA7-DEA365248B04}" type="presOf" srcId="{FCAF6DF4-4386-45F3-91FA-CF81F83AC741}" destId="{0ACDC643-8BF5-4656-B3AA-2B7EC5544FB3}" srcOrd="0" destOrd="0" presId="urn:microsoft.com/office/officeart/2005/8/layout/lProcess2"/>
    <dgm:cxn modelId="{EA06C34B-70D2-442A-8721-EF342973381A}" type="presParOf" srcId="{3D8F04BF-6C92-4D0E-B0D9-57DB15783899}" destId="{39FD50BF-4D61-49FE-AFE4-04B37BAB81CB}" srcOrd="0" destOrd="0" presId="urn:microsoft.com/office/officeart/2005/8/layout/lProcess2"/>
    <dgm:cxn modelId="{8564DEC6-312A-4398-A487-4D41D44F725D}" type="presParOf" srcId="{39FD50BF-4D61-49FE-AFE4-04B37BAB81CB}" destId="{7D5D230E-F8EC-4C95-8C7C-6E2B047BEB54}" srcOrd="0" destOrd="0" presId="urn:microsoft.com/office/officeart/2005/8/layout/lProcess2"/>
    <dgm:cxn modelId="{572D55FC-3B2C-409C-9B81-07E546E07DFB}" type="presParOf" srcId="{39FD50BF-4D61-49FE-AFE4-04B37BAB81CB}" destId="{13D015EA-46D6-48A9-8D6D-6D91BBA21F65}" srcOrd="1" destOrd="0" presId="urn:microsoft.com/office/officeart/2005/8/layout/lProcess2"/>
    <dgm:cxn modelId="{909C3B13-38C6-466B-9864-BA048A028EA3}" type="presParOf" srcId="{39FD50BF-4D61-49FE-AFE4-04B37BAB81CB}" destId="{91C66D17-6515-4812-98B0-5B0DC6A8FEFD}" srcOrd="2" destOrd="0" presId="urn:microsoft.com/office/officeart/2005/8/layout/lProcess2"/>
    <dgm:cxn modelId="{B744C405-C16F-43FD-A09F-29A79882B9D6}" type="presParOf" srcId="{91C66D17-6515-4812-98B0-5B0DC6A8FEFD}" destId="{7BAF76F1-A08F-46FA-9532-02ABD76B962C}" srcOrd="0" destOrd="0" presId="urn:microsoft.com/office/officeart/2005/8/layout/lProcess2"/>
    <dgm:cxn modelId="{80336F0C-86E6-4C5E-859A-8FD4E586A4AF}" type="presParOf" srcId="{7BAF76F1-A08F-46FA-9532-02ABD76B962C}" destId="{C968E668-61F0-481D-B704-5D1D7417796C}" srcOrd="0" destOrd="0" presId="urn:microsoft.com/office/officeart/2005/8/layout/lProcess2"/>
    <dgm:cxn modelId="{47B9E22E-9F43-48CF-BA72-36289C14F706}" type="presParOf" srcId="{7BAF76F1-A08F-46FA-9532-02ABD76B962C}" destId="{FEED225E-43E6-4838-BA55-B9B60666248C}" srcOrd="1" destOrd="0" presId="urn:microsoft.com/office/officeart/2005/8/layout/lProcess2"/>
    <dgm:cxn modelId="{701BBFEF-1C85-44B8-BECA-DD6B9A4A7B7B}" type="presParOf" srcId="{7BAF76F1-A08F-46FA-9532-02ABD76B962C}" destId="{49F2F4CA-62EC-4849-8802-248E3852C35F}" srcOrd="2" destOrd="0" presId="urn:microsoft.com/office/officeart/2005/8/layout/lProcess2"/>
    <dgm:cxn modelId="{5AFB9102-20EE-4E04-8B17-5D2E888C2BE0}" type="presParOf" srcId="{7BAF76F1-A08F-46FA-9532-02ABD76B962C}" destId="{354A7EC6-8486-45AE-AF48-7E794945997C}" srcOrd="3" destOrd="0" presId="urn:microsoft.com/office/officeart/2005/8/layout/lProcess2"/>
    <dgm:cxn modelId="{0394C4C9-860A-47ED-9A5B-9FA972E1EA3A}" type="presParOf" srcId="{7BAF76F1-A08F-46FA-9532-02ABD76B962C}" destId="{CC2D04A6-FFCB-4A5F-9B93-26CD32F44E13}" srcOrd="4" destOrd="0" presId="urn:microsoft.com/office/officeart/2005/8/layout/lProcess2"/>
    <dgm:cxn modelId="{40904BFA-29D4-4AA6-BB5B-80B0A64ADF77}" type="presParOf" srcId="{7BAF76F1-A08F-46FA-9532-02ABD76B962C}" destId="{E398294D-D9C6-4AD6-9B86-E8B0EFCDC90F}" srcOrd="5" destOrd="0" presId="urn:microsoft.com/office/officeart/2005/8/layout/lProcess2"/>
    <dgm:cxn modelId="{983F7DDD-5A19-490D-B29D-4C70B8AD974D}" type="presParOf" srcId="{7BAF76F1-A08F-46FA-9532-02ABD76B962C}" destId="{6112EF85-8527-4327-99F3-D0F3554A1BC2}" srcOrd="6" destOrd="0" presId="urn:microsoft.com/office/officeart/2005/8/layout/lProcess2"/>
    <dgm:cxn modelId="{0C8C4C76-99A6-42FD-BD10-474CACD2E5F4}" type="presParOf" srcId="{7BAF76F1-A08F-46FA-9532-02ABD76B962C}" destId="{5A80645A-8BDD-4CAE-9181-7A277C725731}" srcOrd="7" destOrd="0" presId="urn:microsoft.com/office/officeart/2005/8/layout/lProcess2"/>
    <dgm:cxn modelId="{01D0E48E-E279-4EC8-AE44-522006675B2A}" type="presParOf" srcId="{7BAF76F1-A08F-46FA-9532-02ABD76B962C}" destId="{F01DF552-694A-4253-8AD2-BD71762E12A0}" srcOrd="8" destOrd="0" presId="urn:microsoft.com/office/officeart/2005/8/layout/lProcess2"/>
    <dgm:cxn modelId="{C8A0D9D1-CCC2-46E3-AD06-581BB10CF479}" type="presParOf" srcId="{3D8F04BF-6C92-4D0E-B0D9-57DB15783899}" destId="{1899D0DD-7872-404C-BAFF-FD560B1C5C56}" srcOrd="1" destOrd="0" presId="urn:microsoft.com/office/officeart/2005/8/layout/lProcess2"/>
    <dgm:cxn modelId="{A84982B3-FAE7-4D2F-A167-4C4FEE420D36}" type="presParOf" srcId="{3D8F04BF-6C92-4D0E-B0D9-57DB15783899}" destId="{5358B83C-4357-406B-911B-6404F9727F2A}" srcOrd="2" destOrd="0" presId="urn:microsoft.com/office/officeart/2005/8/layout/lProcess2"/>
    <dgm:cxn modelId="{EB1ACB8F-CBE7-493E-A8A9-B5CB9859F0F3}" type="presParOf" srcId="{5358B83C-4357-406B-911B-6404F9727F2A}" destId="{4C7C8A7B-9073-4F7A-BEE1-9FF53F960189}" srcOrd="0" destOrd="0" presId="urn:microsoft.com/office/officeart/2005/8/layout/lProcess2"/>
    <dgm:cxn modelId="{CF3B5A8A-A98D-4AF8-8E60-B60B6D2C2853}" type="presParOf" srcId="{5358B83C-4357-406B-911B-6404F9727F2A}" destId="{E7014C68-F619-4CB7-9814-ED8B19C0138F}" srcOrd="1" destOrd="0" presId="urn:microsoft.com/office/officeart/2005/8/layout/lProcess2"/>
    <dgm:cxn modelId="{25EEA87A-2FEF-4371-96A2-40422CDEFB71}" type="presParOf" srcId="{5358B83C-4357-406B-911B-6404F9727F2A}" destId="{7335AF94-CDAB-45C9-9129-85258C737071}" srcOrd="2" destOrd="0" presId="urn:microsoft.com/office/officeart/2005/8/layout/lProcess2"/>
    <dgm:cxn modelId="{C96A51B7-3643-4C2A-B6B8-2AE4A59940F2}" type="presParOf" srcId="{7335AF94-CDAB-45C9-9129-85258C737071}" destId="{97432262-74E9-4C33-8046-2F0D4F8AD23A}" srcOrd="0" destOrd="0" presId="urn:microsoft.com/office/officeart/2005/8/layout/lProcess2"/>
    <dgm:cxn modelId="{9EE4661B-5FE5-4BDB-8313-E54937987472}" type="presParOf" srcId="{97432262-74E9-4C33-8046-2F0D4F8AD23A}" destId="{16DDEFB7-AECE-43EE-B1B3-B385DB01FF94}" srcOrd="0" destOrd="0" presId="urn:microsoft.com/office/officeart/2005/8/layout/lProcess2"/>
    <dgm:cxn modelId="{636CD8F3-53A7-4A97-B33C-CE110FB4C901}" type="presParOf" srcId="{97432262-74E9-4C33-8046-2F0D4F8AD23A}" destId="{2BAF2B8C-2485-4C02-A0E1-A9BA81042FA3}" srcOrd="1" destOrd="0" presId="urn:microsoft.com/office/officeart/2005/8/layout/lProcess2"/>
    <dgm:cxn modelId="{E21E1DF2-6822-4A1A-AE42-8B964276370B}" type="presParOf" srcId="{97432262-74E9-4C33-8046-2F0D4F8AD23A}" destId="{E608C861-782B-4161-8FA4-75AFDBE64830}" srcOrd="2" destOrd="0" presId="urn:microsoft.com/office/officeart/2005/8/layout/lProcess2"/>
    <dgm:cxn modelId="{74574B34-88F9-4DC7-BA3C-A743BE2C635F}" type="presParOf" srcId="{97432262-74E9-4C33-8046-2F0D4F8AD23A}" destId="{39DCF93D-9637-451B-ACB9-CEEB8C2D66BB}" srcOrd="3" destOrd="0" presId="urn:microsoft.com/office/officeart/2005/8/layout/lProcess2"/>
    <dgm:cxn modelId="{D083800F-86C5-4C27-9D9E-37F59FFF4391}" type="presParOf" srcId="{97432262-74E9-4C33-8046-2F0D4F8AD23A}" destId="{98F145A1-502B-4379-A8D2-A21EADE3FCCE}" srcOrd="4" destOrd="0" presId="urn:microsoft.com/office/officeart/2005/8/layout/lProcess2"/>
    <dgm:cxn modelId="{E7E26100-72B7-4028-BB55-CA092160D533}" type="presParOf" srcId="{97432262-74E9-4C33-8046-2F0D4F8AD23A}" destId="{A7C78468-9BFF-4355-8AC8-A4DEFEB8B7DD}" srcOrd="5" destOrd="0" presId="urn:microsoft.com/office/officeart/2005/8/layout/lProcess2"/>
    <dgm:cxn modelId="{8E096CAC-B662-493A-8DDD-55D573819436}" type="presParOf" srcId="{97432262-74E9-4C33-8046-2F0D4F8AD23A}" destId="{0ACDC643-8BF5-4656-B3AA-2B7EC5544FB3}" srcOrd="6" destOrd="0" presId="urn:microsoft.com/office/officeart/2005/8/layout/lProcess2"/>
    <dgm:cxn modelId="{95CB1F3E-6ED0-40BA-8354-93511C734F7D}" type="presParOf" srcId="{97432262-74E9-4C33-8046-2F0D4F8AD23A}" destId="{5D9A4C53-D358-40E0-9B69-6FABB22D68A1}" srcOrd="7" destOrd="0" presId="urn:microsoft.com/office/officeart/2005/8/layout/lProcess2"/>
    <dgm:cxn modelId="{DCED3FA7-EC24-4E06-9452-CBDC1F43B9E5}" type="presParOf" srcId="{97432262-74E9-4C33-8046-2F0D4F8AD23A}" destId="{BD69D3D8-D15B-483F-BAAB-02B02BC26BED}" srcOrd="8"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8BEA53C-813B-4297-9170-3C8BB320C1DC}" type="doc">
      <dgm:prSet loTypeId="urn:microsoft.com/office/officeart/2008/layout/IncreasingCircleProcess" loCatId="list" qsTypeId="urn:microsoft.com/office/officeart/2005/8/quickstyle/simple1" qsCatId="simple" csTypeId="urn:microsoft.com/office/officeart/2005/8/colors/colorful3" csCatId="colorful" phldr="1"/>
      <dgm:spPr/>
      <dgm:t>
        <a:bodyPr/>
        <a:lstStyle/>
        <a:p>
          <a:endParaRPr lang="en-US"/>
        </a:p>
      </dgm:t>
    </dgm:pt>
    <dgm:pt modelId="{D5FC2FC8-FA18-420F-8915-AC864AA08A87}">
      <dgm:prSet phldrT="[Text]" custT="1">
        <dgm:style>
          <a:lnRef idx="2">
            <a:schemeClr val="accent4"/>
          </a:lnRef>
          <a:fillRef idx="1">
            <a:schemeClr val="lt1"/>
          </a:fillRef>
          <a:effectRef idx="0">
            <a:schemeClr val="accent4"/>
          </a:effectRef>
          <a:fontRef idx="minor">
            <a:schemeClr val="dk1"/>
          </a:fontRef>
        </dgm:style>
      </dgm:prSet>
      <dgm:spPr>
        <a:ln>
          <a:noFill/>
        </a:ln>
      </dgm:spPr>
      <dgm:t>
        <a:bodyPr/>
        <a:lstStyle/>
        <a:p>
          <a:r>
            <a:rPr lang="en-US" sz="1800" b="1" dirty="0"/>
            <a:t>Resources</a:t>
          </a:r>
        </a:p>
      </dgm:t>
    </dgm:pt>
    <dgm:pt modelId="{24B09490-667A-44A4-8333-20418CCF8027}" type="parTrans" cxnId="{88C56790-535A-444D-90C3-64F14539CF35}">
      <dgm:prSet/>
      <dgm:spPr/>
      <dgm:t>
        <a:bodyPr/>
        <a:lstStyle/>
        <a:p>
          <a:endParaRPr lang="en-US" sz="1600"/>
        </a:p>
      </dgm:t>
    </dgm:pt>
    <dgm:pt modelId="{8F1F7698-4318-4CC9-8C8D-BE255DE286B6}" type="sibTrans" cxnId="{88C56790-535A-444D-90C3-64F14539CF35}">
      <dgm:prSet/>
      <dgm:spPr/>
      <dgm:t>
        <a:bodyPr/>
        <a:lstStyle/>
        <a:p>
          <a:endParaRPr lang="en-US" sz="1600"/>
        </a:p>
      </dgm:t>
    </dgm:pt>
    <dgm:pt modelId="{3C6FDAD3-05F3-4219-A98D-1856768C54EE}">
      <dgm:prSet phldrT="[Text]" custT="1">
        <dgm:style>
          <a:lnRef idx="2">
            <a:schemeClr val="accent4"/>
          </a:lnRef>
          <a:fillRef idx="1">
            <a:schemeClr val="lt1"/>
          </a:fillRef>
          <a:effectRef idx="0">
            <a:schemeClr val="accent4"/>
          </a:effectRef>
          <a:fontRef idx="minor">
            <a:schemeClr val="dk1"/>
          </a:fontRef>
        </dgm:style>
      </dgm:prSet>
      <dgm:spPr/>
      <dgm:t>
        <a:bodyPr/>
        <a:lstStyle/>
        <a:p>
          <a:r>
            <a:rPr lang="en-US" sz="1800" dirty="0"/>
            <a:t>Physical</a:t>
          </a:r>
        </a:p>
      </dgm:t>
    </dgm:pt>
    <dgm:pt modelId="{164CF402-E700-49DC-A2DA-C8531247A622}" type="parTrans" cxnId="{BD6A6A15-BF6B-446D-98B3-2A914FCFAF67}">
      <dgm:prSet/>
      <dgm:spPr/>
      <dgm:t>
        <a:bodyPr/>
        <a:lstStyle/>
        <a:p>
          <a:endParaRPr lang="en-US" sz="1600"/>
        </a:p>
      </dgm:t>
    </dgm:pt>
    <dgm:pt modelId="{39E7FB73-38E6-476B-97BB-841A4A699374}" type="sibTrans" cxnId="{BD6A6A15-BF6B-446D-98B3-2A914FCFAF67}">
      <dgm:prSet/>
      <dgm:spPr/>
      <dgm:t>
        <a:bodyPr/>
        <a:lstStyle/>
        <a:p>
          <a:endParaRPr lang="en-US" sz="1600"/>
        </a:p>
      </dgm:t>
    </dgm:pt>
    <dgm:pt modelId="{8AEB5D88-084C-470B-AB3D-03C65B76D41C}">
      <dgm:prSet phldrT="[Text]" custT="1">
        <dgm:style>
          <a:lnRef idx="2">
            <a:schemeClr val="accent4"/>
          </a:lnRef>
          <a:fillRef idx="1">
            <a:schemeClr val="lt1"/>
          </a:fillRef>
          <a:effectRef idx="0">
            <a:schemeClr val="accent4"/>
          </a:effectRef>
          <a:fontRef idx="minor">
            <a:schemeClr val="dk1"/>
          </a:fontRef>
        </dgm:style>
      </dgm:prSet>
      <dgm:spPr/>
      <dgm:t>
        <a:bodyPr/>
        <a:lstStyle/>
        <a:p>
          <a:r>
            <a:rPr lang="en-US" sz="1800" dirty="0"/>
            <a:t>Human</a:t>
          </a:r>
        </a:p>
      </dgm:t>
    </dgm:pt>
    <dgm:pt modelId="{1646934E-85C9-4B36-B4D1-70EF4B31E9F8}" type="parTrans" cxnId="{871CBF56-7BA2-48D4-B262-CCCEA763CC71}">
      <dgm:prSet/>
      <dgm:spPr/>
      <dgm:t>
        <a:bodyPr/>
        <a:lstStyle/>
        <a:p>
          <a:endParaRPr lang="en-US" sz="1600"/>
        </a:p>
      </dgm:t>
    </dgm:pt>
    <dgm:pt modelId="{86D1DC0D-0E9A-4CB1-BCA5-24B9648E02EA}" type="sibTrans" cxnId="{871CBF56-7BA2-48D4-B262-CCCEA763CC71}">
      <dgm:prSet/>
      <dgm:spPr/>
      <dgm:t>
        <a:bodyPr/>
        <a:lstStyle/>
        <a:p>
          <a:endParaRPr lang="en-US" sz="1600"/>
        </a:p>
      </dgm:t>
    </dgm:pt>
    <dgm:pt modelId="{0365DB79-FC84-4F22-B48C-B5ACE10B5026}">
      <dgm:prSet phldrT="[Text]" custT="1">
        <dgm:style>
          <a:lnRef idx="2">
            <a:schemeClr val="accent5"/>
          </a:lnRef>
          <a:fillRef idx="1">
            <a:schemeClr val="lt1"/>
          </a:fillRef>
          <a:effectRef idx="0">
            <a:schemeClr val="accent5"/>
          </a:effectRef>
          <a:fontRef idx="minor">
            <a:schemeClr val="dk1"/>
          </a:fontRef>
        </dgm:style>
      </dgm:prSet>
      <dgm:spPr/>
      <dgm:t>
        <a:bodyPr/>
        <a:lstStyle/>
        <a:p>
          <a:r>
            <a:rPr lang="en-US" sz="1800" dirty="0"/>
            <a:t>Transport vehicles</a:t>
          </a:r>
        </a:p>
      </dgm:t>
    </dgm:pt>
    <dgm:pt modelId="{232E3FEE-79EC-41CF-83F7-7CFFC5803B20}" type="parTrans" cxnId="{5A1F2FA6-CCF2-4F60-89EA-C30EE357EA6D}">
      <dgm:prSet/>
      <dgm:spPr/>
      <dgm:t>
        <a:bodyPr/>
        <a:lstStyle/>
        <a:p>
          <a:endParaRPr lang="en-US" sz="1600"/>
        </a:p>
      </dgm:t>
    </dgm:pt>
    <dgm:pt modelId="{1483907E-E7B1-4C5E-AB94-A9FB2D66E1CF}" type="sibTrans" cxnId="{5A1F2FA6-CCF2-4F60-89EA-C30EE357EA6D}">
      <dgm:prSet/>
      <dgm:spPr/>
      <dgm:t>
        <a:bodyPr/>
        <a:lstStyle/>
        <a:p>
          <a:endParaRPr lang="en-US" sz="1600"/>
        </a:p>
      </dgm:t>
    </dgm:pt>
    <dgm:pt modelId="{EF2E3998-5597-4214-80B9-2DE9DF213FAF}">
      <dgm:prSet phldrT="[Text]" custT="1">
        <dgm:style>
          <a:lnRef idx="2">
            <a:schemeClr val="accent5"/>
          </a:lnRef>
          <a:fillRef idx="1">
            <a:schemeClr val="lt1"/>
          </a:fillRef>
          <a:effectRef idx="0">
            <a:schemeClr val="accent5"/>
          </a:effectRef>
          <a:fontRef idx="minor">
            <a:schemeClr val="dk1"/>
          </a:fontRef>
        </dgm:style>
      </dgm:prSet>
      <dgm:spPr/>
      <dgm:t>
        <a:bodyPr/>
        <a:lstStyle/>
        <a:p>
          <a:r>
            <a:rPr lang="en-US" sz="1800" dirty="0"/>
            <a:t>Specific software</a:t>
          </a:r>
        </a:p>
      </dgm:t>
    </dgm:pt>
    <dgm:pt modelId="{1634CED7-6387-494A-98A6-13DB9EDCDE3A}" type="parTrans" cxnId="{CFAECE9D-DD40-449C-9664-0D796A69290B}">
      <dgm:prSet/>
      <dgm:spPr/>
      <dgm:t>
        <a:bodyPr/>
        <a:lstStyle/>
        <a:p>
          <a:endParaRPr lang="en-US" sz="1600"/>
        </a:p>
      </dgm:t>
    </dgm:pt>
    <dgm:pt modelId="{D81385D3-3772-442F-B45E-DFDD1C37763D}" type="sibTrans" cxnId="{CFAECE9D-DD40-449C-9664-0D796A69290B}">
      <dgm:prSet/>
      <dgm:spPr/>
      <dgm:t>
        <a:bodyPr/>
        <a:lstStyle/>
        <a:p>
          <a:endParaRPr lang="en-US" sz="1600"/>
        </a:p>
      </dgm:t>
    </dgm:pt>
    <dgm:pt modelId="{A0E7AEBE-5517-41A4-A44C-F355F8445F94}">
      <dgm:prSet phldrT="[Text]" custT="1">
        <dgm:style>
          <a:lnRef idx="2">
            <a:schemeClr val="accent4"/>
          </a:lnRef>
          <a:fillRef idx="1">
            <a:schemeClr val="lt1"/>
          </a:fillRef>
          <a:effectRef idx="0">
            <a:schemeClr val="accent4"/>
          </a:effectRef>
          <a:fontRef idx="minor">
            <a:schemeClr val="dk1"/>
          </a:fontRef>
        </dgm:style>
      </dgm:prSet>
      <dgm:spPr/>
      <dgm:t>
        <a:bodyPr/>
        <a:lstStyle/>
        <a:p>
          <a:r>
            <a:rPr lang="en-US" sz="1800" dirty="0"/>
            <a:t>Intangible</a:t>
          </a:r>
        </a:p>
      </dgm:t>
    </dgm:pt>
    <dgm:pt modelId="{58C590D6-D712-44A9-AF96-37BBB0DFCFC7}" type="parTrans" cxnId="{5D12FB92-2A34-4D5F-8D15-31F677DA1100}">
      <dgm:prSet/>
      <dgm:spPr/>
      <dgm:t>
        <a:bodyPr/>
        <a:lstStyle/>
        <a:p>
          <a:endParaRPr lang="en-US" sz="1600"/>
        </a:p>
      </dgm:t>
    </dgm:pt>
    <dgm:pt modelId="{5C744E78-22A4-466C-8F71-CF878FF2D918}" type="sibTrans" cxnId="{5D12FB92-2A34-4D5F-8D15-31F677DA1100}">
      <dgm:prSet/>
      <dgm:spPr/>
      <dgm:t>
        <a:bodyPr/>
        <a:lstStyle/>
        <a:p>
          <a:endParaRPr lang="en-US" sz="1600"/>
        </a:p>
      </dgm:t>
    </dgm:pt>
    <dgm:pt modelId="{6BE3ADAB-F4C8-434B-8B77-5FFAA6FDD3F4}">
      <dgm:prSet phldrT="[Text]" custT="1">
        <dgm:style>
          <a:lnRef idx="2">
            <a:schemeClr val="accent5"/>
          </a:lnRef>
          <a:fillRef idx="1">
            <a:schemeClr val="lt1"/>
          </a:fillRef>
          <a:effectRef idx="0">
            <a:schemeClr val="accent5"/>
          </a:effectRef>
          <a:fontRef idx="minor">
            <a:schemeClr val="dk1"/>
          </a:fontRef>
        </dgm:style>
      </dgm:prSet>
      <dgm:spPr/>
      <dgm:t>
        <a:bodyPr/>
        <a:lstStyle/>
        <a:p>
          <a:r>
            <a:rPr lang="en-US" sz="1800" dirty="0"/>
            <a:t>Production operators</a:t>
          </a:r>
        </a:p>
      </dgm:t>
    </dgm:pt>
    <dgm:pt modelId="{9A33261A-7716-4344-9E16-58A614FB4583}" type="parTrans" cxnId="{CF09C9D6-E006-4A63-BBC9-D4C10962BC58}">
      <dgm:prSet/>
      <dgm:spPr/>
      <dgm:t>
        <a:bodyPr/>
        <a:lstStyle/>
        <a:p>
          <a:endParaRPr lang="en-US" sz="1600"/>
        </a:p>
      </dgm:t>
    </dgm:pt>
    <dgm:pt modelId="{C3194643-AAE4-433D-A826-AFFBBD125E2E}" type="sibTrans" cxnId="{CF09C9D6-E006-4A63-BBC9-D4C10962BC58}">
      <dgm:prSet/>
      <dgm:spPr/>
      <dgm:t>
        <a:bodyPr/>
        <a:lstStyle/>
        <a:p>
          <a:endParaRPr lang="en-US" sz="1600"/>
        </a:p>
      </dgm:t>
    </dgm:pt>
    <dgm:pt modelId="{A4B577EA-7042-4C3F-95F2-A0EA4BC0A569}">
      <dgm:prSet phldrT="[Text]" custT="1">
        <dgm:style>
          <a:lnRef idx="2">
            <a:schemeClr val="accent5"/>
          </a:lnRef>
          <a:fillRef idx="1">
            <a:schemeClr val="lt1"/>
          </a:fillRef>
          <a:effectRef idx="0">
            <a:schemeClr val="accent5"/>
          </a:effectRef>
          <a:fontRef idx="minor">
            <a:schemeClr val="dk1"/>
          </a:fontRef>
        </dgm:style>
      </dgm:prSet>
      <dgm:spPr>
        <a:ln>
          <a:noFill/>
        </a:ln>
      </dgm:spPr>
      <dgm:t>
        <a:bodyPr anchor="ctr"/>
        <a:lstStyle/>
        <a:p>
          <a:pPr algn="ctr">
            <a:lnSpc>
              <a:spcPct val="100000"/>
            </a:lnSpc>
            <a:spcAft>
              <a:spcPts val="0"/>
            </a:spcAft>
          </a:pPr>
          <a:r>
            <a:rPr lang="en-US" sz="1800" b="1" dirty="0"/>
            <a:t> Examples</a:t>
          </a:r>
        </a:p>
      </dgm:t>
    </dgm:pt>
    <dgm:pt modelId="{FE273924-DA75-4ED8-919A-25027EEFB917}" type="sibTrans" cxnId="{45498BDD-E6E9-47FD-AE4C-6A28C023C5B3}">
      <dgm:prSet/>
      <dgm:spPr/>
      <dgm:t>
        <a:bodyPr/>
        <a:lstStyle/>
        <a:p>
          <a:endParaRPr lang="en-US" sz="1600"/>
        </a:p>
      </dgm:t>
    </dgm:pt>
    <dgm:pt modelId="{B9DE512D-96D1-4AB2-92C6-36AE23D4CB71}" type="parTrans" cxnId="{45498BDD-E6E9-47FD-AE4C-6A28C023C5B3}">
      <dgm:prSet/>
      <dgm:spPr/>
      <dgm:t>
        <a:bodyPr/>
        <a:lstStyle/>
        <a:p>
          <a:endParaRPr lang="en-US" sz="1600"/>
        </a:p>
      </dgm:t>
    </dgm:pt>
    <dgm:pt modelId="{08602396-D4B4-4649-B6AB-B9B9318B4003}" type="pres">
      <dgm:prSet presAssocID="{B8BEA53C-813B-4297-9170-3C8BB320C1DC}" presName="Name0" presStyleCnt="0">
        <dgm:presLayoutVars>
          <dgm:chMax val="7"/>
          <dgm:chPref val="7"/>
          <dgm:dir/>
          <dgm:animOne val="branch"/>
          <dgm:animLvl val="lvl"/>
        </dgm:presLayoutVars>
      </dgm:prSet>
      <dgm:spPr/>
      <dgm:t>
        <a:bodyPr/>
        <a:lstStyle/>
        <a:p>
          <a:endParaRPr lang="en-US"/>
        </a:p>
      </dgm:t>
    </dgm:pt>
    <dgm:pt modelId="{EDBDFC42-D955-4D26-BAFE-0B9AEEBED4F6}" type="pres">
      <dgm:prSet presAssocID="{D5FC2FC8-FA18-420F-8915-AC864AA08A87}" presName="composite" presStyleCnt="0"/>
      <dgm:spPr/>
    </dgm:pt>
    <dgm:pt modelId="{E9033205-4962-4556-B270-BED26D6A7166}" type="pres">
      <dgm:prSet presAssocID="{D5FC2FC8-FA18-420F-8915-AC864AA08A87}" presName="BackAccent" presStyleLbl="bgShp" presStyleIdx="0" presStyleCnt="2" custLinFactNeighborY="2771"/>
      <dgm:spPr/>
    </dgm:pt>
    <dgm:pt modelId="{EF4C85BE-4127-40D0-B95E-8389CA57B035}" type="pres">
      <dgm:prSet presAssocID="{D5FC2FC8-FA18-420F-8915-AC864AA08A87}" presName="Accent" presStyleLbl="alignNode1" presStyleIdx="0" presStyleCnt="2"/>
      <dgm:spPr/>
    </dgm:pt>
    <dgm:pt modelId="{7442B16E-23D2-4CA0-88F3-BBDD4DBC619E}" type="pres">
      <dgm:prSet presAssocID="{D5FC2FC8-FA18-420F-8915-AC864AA08A87}" presName="Child" presStyleLbl="revTx" presStyleIdx="0" presStyleCnt="4" custScaleY="57502" custLinFactNeighborX="1150" custLinFactNeighborY="-7925">
        <dgm:presLayoutVars>
          <dgm:chMax val="0"/>
          <dgm:chPref val="0"/>
          <dgm:bulletEnabled val="1"/>
        </dgm:presLayoutVars>
      </dgm:prSet>
      <dgm:spPr>
        <a:prstGeom prst="roundRect">
          <a:avLst/>
        </a:prstGeom>
      </dgm:spPr>
      <dgm:t>
        <a:bodyPr/>
        <a:lstStyle/>
        <a:p>
          <a:endParaRPr lang="en-US"/>
        </a:p>
      </dgm:t>
    </dgm:pt>
    <dgm:pt modelId="{1AA78D20-1169-4E00-A9E9-0B2946D9B33E}" type="pres">
      <dgm:prSet presAssocID="{D5FC2FC8-FA18-420F-8915-AC864AA08A87}" presName="Parent" presStyleLbl="revTx" presStyleIdx="1" presStyleCnt="4" custScaleY="70932" custLinFactNeighborX="1150" custLinFactNeighborY="27467">
        <dgm:presLayoutVars>
          <dgm:chMax val="1"/>
          <dgm:chPref val="1"/>
          <dgm:bulletEnabled val="1"/>
        </dgm:presLayoutVars>
      </dgm:prSet>
      <dgm:spPr/>
      <dgm:t>
        <a:bodyPr/>
        <a:lstStyle/>
        <a:p>
          <a:endParaRPr lang="en-US"/>
        </a:p>
      </dgm:t>
    </dgm:pt>
    <dgm:pt modelId="{0E662C25-0BD0-4B6C-A4E4-B1057FF38D18}" type="pres">
      <dgm:prSet presAssocID="{8F1F7698-4318-4CC9-8C8D-BE255DE286B6}" presName="sibTrans" presStyleCnt="0"/>
      <dgm:spPr/>
    </dgm:pt>
    <dgm:pt modelId="{5856D4F7-2083-46BC-BF97-98AB764427F4}" type="pres">
      <dgm:prSet presAssocID="{A4B577EA-7042-4C3F-95F2-A0EA4BC0A569}" presName="composite" presStyleCnt="0"/>
      <dgm:spPr/>
    </dgm:pt>
    <dgm:pt modelId="{CEE63353-2CDF-4CCB-9145-EEBFFEBDF426}" type="pres">
      <dgm:prSet presAssocID="{A4B577EA-7042-4C3F-95F2-A0EA4BC0A569}" presName="BackAccent" presStyleLbl="bgShp" presStyleIdx="1" presStyleCnt="2"/>
      <dgm:spPr/>
    </dgm:pt>
    <dgm:pt modelId="{DF754F46-F79B-4266-865F-9EFEEDBBBCB3}" type="pres">
      <dgm:prSet presAssocID="{A4B577EA-7042-4C3F-95F2-A0EA4BC0A569}" presName="Accent" presStyleLbl="alignNode1" presStyleIdx="1" presStyleCnt="2"/>
      <dgm:spPr/>
    </dgm:pt>
    <dgm:pt modelId="{017AA1FF-A93B-471D-80C5-C8429D2C774C}" type="pres">
      <dgm:prSet presAssocID="{A4B577EA-7042-4C3F-95F2-A0EA4BC0A569}" presName="Child" presStyleLbl="revTx" presStyleIdx="2" presStyleCnt="4" custScaleX="181490" custScaleY="57406" custLinFactNeighborX="5097" custLinFactNeighborY="-7460">
        <dgm:presLayoutVars>
          <dgm:chMax val="0"/>
          <dgm:chPref val="0"/>
          <dgm:bulletEnabled val="1"/>
        </dgm:presLayoutVars>
      </dgm:prSet>
      <dgm:spPr>
        <a:prstGeom prst="roundRect">
          <a:avLst/>
        </a:prstGeom>
      </dgm:spPr>
      <dgm:t>
        <a:bodyPr/>
        <a:lstStyle/>
        <a:p>
          <a:endParaRPr lang="en-US"/>
        </a:p>
      </dgm:t>
    </dgm:pt>
    <dgm:pt modelId="{001C3034-4E40-4B55-95E9-224092250237}" type="pres">
      <dgm:prSet presAssocID="{A4B577EA-7042-4C3F-95F2-A0EA4BC0A569}" presName="Parent" presStyleLbl="revTx" presStyleIdx="3" presStyleCnt="4" custScaleY="54712" custLinFactNeighborX="4362" custLinFactNeighborY="35466">
        <dgm:presLayoutVars>
          <dgm:chMax val="1"/>
          <dgm:chPref val="1"/>
          <dgm:bulletEnabled val="1"/>
        </dgm:presLayoutVars>
      </dgm:prSet>
      <dgm:spPr/>
      <dgm:t>
        <a:bodyPr/>
        <a:lstStyle/>
        <a:p>
          <a:endParaRPr lang="en-US"/>
        </a:p>
      </dgm:t>
    </dgm:pt>
  </dgm:ptLst>
  <dgm:cxnLst>
    <dgm:cxn modelId="{5D12FB92-2A34-4D5F-8D15-31F677DA1100}" srcId="{D5FC2FC8-FA18-420F-8915-AC864AA08A87}" destId="{A0E7AEBE-5517-41A4-A44C-F355F8445F94}" srcOrd="2" destOrd="0" parTransId="{58C590D6-D712-44A9-AF96-37BBB0DFCFC7}" sibTransId="{5C744E78-22A4-466C-8F71-CF878FF2D918}"/>
    <dgm:cxn modelId="{F15F61F2-BCA4-4535-B751-167446536B39}" type="presOf" srcId="{8AEB5D88-084C-470B-AB3D-03C65B76D41C}" destId="{7442B16E-23D2-4CA0-88F3-BBDD4DBC619E}" srcOrd="0" destOrd="1" presId="urn:microsoft.com/office/officeart/2008/layout/IncreasingCircleProcess"/>
    <dgm:cxn modelId="{5D89AEA2-BF58-4056-A81E-EC74106384AB}" type="presOf" srcId="{3C6FDAD3-05F3-4219-A98D-1856768C54EE}" destId="{7442B16E-23D2-4CA0-88F3-BBDD4DBC619E}" srcOrd="0" destOrd="0" presId="urn:microsoft.com/office/officeart/2008/layout/IncreasingCircleProcess"/>
    <dgm:cxn modelId="{853BA90E-104D-4736-9259-EE4A47CA5FA8}" type="presOf" srcId="{6BE3ADAB-F4C8-434B-8B77-5FFAA6FDD3F4}" destId="{017AA1FF-A93B-471D-80C5-C8429D2C774C}" srcOrd="0" destOrd="1" presId="urn:microsoft.com/office/officeart/2008/layout/IncreasingCircleProcess"/>
    <dgm:cxn modelId="{BD6A6A15-BF6B-446D-98B3-2A914FCFAF67}" srcId="{D5FC2FC8-FA18-420F-8915-AC864AA08A87}" destId="{3C6FDAD3-05F3-4219-A98D-1856768C54EE}" srcOrd="0" destOrd="0" parTransId="{164CF402-E700-49DC-A2DA-C8531247A622}" sibTransId="{39E7FB73-38E6-476B-97BB-841A4A699374}"/>
    <dgm:cxn modelId="{A42A356D-2772-4E09-BA3C-5240860C96A3}" type="presOf" srcId="{EF2E3998-5597-4214-80B9-2DE9DF213FAF}" destId="{017AA1FF-A93B-471D-80C5-C8429D2C774C}" srcOrd="0" destOrd="2" presId="urn:microsoft.com/office/officeart/2008/layout/IncreasingCircleProcess"/>
    <dgm:cxn modelId="{4B2BFE8C-FE64-4785-A64A-1B08A4360B86}" type="presOf" srcId="{B8BEA53C-813B-4297-9170-3C8BB320C1DC}" destId="{08602396-D4B4-4649-B6AB-B9B9318B4003}" srcOrd="0" destOrd="0" presId="urn:microsoft.com/office/officeart/2008/layout/IncreasingCircleProcess"/>
    <dgm:cxn modelId="{88C56790-535A-444D-90C3-64F14539CF35}" srcId="{B8BEA53C-813B-4297-9170-3C8BB320C1DC}" destId="{D5FC2FC8-FA18-420F-8915-AC864AA08A87}" srcOrd="0" destOrd="0" parTransId="{24B09490-667A-44A4-8333-20418CCF8027}" sibTransId="{8F1F7698-4318-4CC9-8C8D-BE255DE286B6}"/>
    <dgm:cxn modelId="{871CBF56-7BA2-48D4-B262-CCCEA763CC71}" srcId="{D5FC2FC8-FA18-420F-8915-AC864AA08A87}" destId="{8AEB5D88-084C-470B-AB3D-03C65B76D41C}" srcOrd="1" destOrd="0" parTransId="{1646934E-85C9-4B36-B4D1-70EF4B31E9F8}" sibTransId="{86D1DC0D-0E9A-4CB1-BCA5-24B9648E02EA}"/>
    <dgm:cxn modelId="{45498BDD-E6E9-47FD-AE4C-6A28C023C5B3}" srcId="{B8BEA53C-813B-4297-9170-3C8BB320C1DC}" destId="{A4B577EA-7042-4C3F-95F2-A0EA4BC0A569}" srcOrd="1" destOrd="0" parTransId="{B9DE512D-96D1-4AB2-92C6-36AE23D4CB71}" sibTransId="{FE273924-DA75-4ED8-919A-25027EEFB917}"/>
    <dgm:cxn modelId="{D36BD656-AD15-467C-8DA1-EB0192CBB262}" type="presOf" srcId="{A4B577EA-7042-4C3F-95F2-A0EA4BC0A569}" destId="{001C3034-4E40-4B55-95E9-224092250237}" srcOrd="0" destOrd="0" presId="urn:microsoft.com/office/officeart/2008/layout/IncreasingCircleProcess"/>
    <dgm:cxn modelId="{CFAECE9D-DD40-449C-9664-0D796A69290B}" srcId="{A4B577EA-7042-4C3F-95F2-A0EA4BC0A569}" destId="{EF2E3998-5597-4214-80B9-2DE9DF213FAF}" srcOrd="2" destOrd="0" parTransId="{1634CED7-6387-494A-98A6-13DB9EDCDE3A}" sibTransId="{D81385D3-3772-442F-B45E-DFDD1C37763D}"/>
    <dgm:cxn modelId="{5A1F2FA6-CCF2-4F60-89EA-C30EE357EA6D}" srcId="{A4B577EA-7042-4C3F-95F2-A0EA4BC0A569}" destId="{0365DB79-FC84-4F22-B48C-B5ACE10B5026}" srcOrd="0" destOrd="0" parTransId="{232E3FEE-79EC-41CF-83F7-7CFFC5803B20}" sibTransId="{1483907E-E7B1-4C5E-AB94-A9FB2D66E1CF}"/>
    <dgm:cxn modelId="{18197EFC-5E24-4DBB-B4FA-87B5B86FFD25}" type="presOf" srcId="{0365DB79-FC84-4F22-B48C-B5ACE10B5026}" destId="{017AA1FF-A93B-471D-80C5-C8429D2C774C}" srcOrd="0" destOrd="0" presId="urn:microsoft.com/office/officeart/2008/layout/IncreasingCircleProcess"/>
    <dgm:cxn modelId="{EF6EC35E-4CCD-40A6-89FF-A934ED34ED90}" type="presOf" srcId="{A0E7AEBE-5517-41A4-A44C-F355F8445F94}" destId="{7442B16E-23D2-4CA0-88F3-BBDD4DBC619E}" srcOrd="0" destOrd="2" presId="urn:microsoft.com/office/officeart/2008/layout/IncreasingCircleProcess"/>
    <dgm:cxn modelId="{CF09C9D6-E006-4A63-BBC9-D4C10962BC58}" srcId="{A4B577EA-7042-4C3F-95F2-A0EA4BC0A569}" destId="{6BE3ADAB-F4C8-434B-8B77-5FFAA6FDD3F4}" srcOrd="1" destOrd="0" parTransId="{9A33261A-7716-4344-9E16-58A614FB4583}" sibTransId="{C3194643-AAE4-433D-A826-AFFBBD125E2E}"/>
    <dgm:cxn modelId="{CDE18C74-94BB-47C3-91ED-FDF9CAB0ACA5}" type="presOf" srcId="{D5FC2FC8-FA18-420F-8915-AC864AA08A87}" destId="{1AA78D20-1169-4E00-A9E9-0B2946D9B33E}" srcOrd="0" destOrd="0" presId="urn:microsoft.com/office/officeart/2008/layout/IncreasingCircleProcess"/>
    <dgm:cxn modelId="{3FC72048-1D27-4329-A824-0B8D3A731265}" type="presParOf" srcId="{08602396-D4B4-4649-B6AB-B9B9318B4003}" destId="{EDBDFC42-D955-4D26-BAFE-0B9AEEBED4F6}" srcOrd="0" destOrd="0" presId="urn:microsoft.com/office/officeart/2008/layout/IncreasingCircleProcess"/>
    <dgm:cxn modelId="{873EF91A-FBE3-460F-964E-F33D20D1054F}" type="presParOf" srcId="{EDBDFC42-D955-4D26-BAFE-0B9AEEBED4F6}" destId="{E9033205-4962-4556-B270-BED26D6A7166}" srcOrd="0" destOrd="0" presId="urn:microsoft.com/office/officeart/2008/layout/IncreasingCircleProcess"/>
    <dgm:cxn modelId="{19228B03-F5F7-4723-AC3D-48561B6EB920}" type="presParOf" srcId="{EDBDFC42-D955-4D26-BAFE-0B9AEEBED4F6}" destId="{EF4C85BE-4127-40D0-B95E-8389CA57B035}" srcOrd="1" destOrd="0" presId="urn:microsoft.com/office/officeart/2008/layout/IncreasingCircleProcess"/>
    <dgm:cxn modelId="{19E4A143-6522-4061-96EC-D808B338DC90}" type="presParOf" srcId="{EDBDFC42-D955-4D26-BAFE-0B9AEEBED4F6}" destId="{7442B16E-23D2-4CA0-88F3-BBDD4DBC619E}" srcOrd="2" destOrd="0" presId="urn:microsoft.com/office/officeart/2008/layout/IncreasingCircleProcess"/>
    <dgm:cxn modelId="{71275BF5-6129-4477-8947-5F92A41659EB}" type="presParOf" srcId="{EDBDFC42-D955-4D26-BAFE-0B9AEEBED4F6}" destId="{1AA78D20-1169-4E00-A9E9-0B2946D9B33E}" srcOrd="3" destOrd="0" presId="urn:microsoft.com/office/officeart/2008/layout/IncreasingCircleProcess"/>
    <dgm:cxn modelId="{62ED65EE-1E7A-40BA-9A82-3766C19B9E45}" type="presParOf" srcId="{08602396-D4B4-4649-B6AB-B9B9318B4003}" destId="{0E662C25-0BD0-4B6C-A4E4-B1057FF38D18}" srcOrd="1" destOrd="0" presId="urn:microsoft.com/office/officeart/2008/layout/IncreasingCircleProcess"/>
    <dgm:cxn modelId="{F3DB8E05-68D1-4E4E-A77F-5B1C804DFCB7}" type="presParOf" srcId="{08602396-D4B4-4649-B6AB-B9B9318B4003}" destId="{5856D4F7-2083-46BC-BF97-98AB764427F4}" srcOrd="2" destOrd="0" presId="urn:microsoft.com/office/officeart/2008/layout/IncreasingCircleProcess"/>
    <dgm:cxn modelId="{530A7878-D0F0-4E7C-AA2D-375F81AF6EA5}" type="presParOf" srcId="{5856D4F7-2083-46BC-BF97-98AB764427F4}" destId="{CEE63353-2CDF-4CCB-9145-EEBFFEBDF426}" srcOrd="0" destOrd="0" presId="urn:microsoft.com/office/officeart/2008/layout/IncreasingCircleProcess"/>
    <dgm:cxn modelId="{773462B6-D25B-4D0F-8753-4C4DEB42C598}" type="presParOf" srcId="{5856D4F7-2083-46BC-BF97-98AB764427F4}" destId="{DF754F46-F79B-4266-865F-9EFEEDBBBCB3}" srcOrd="1" destOrd="0" presId="urn:microsoft.com/office/officeart/2008/layout/IncreasingCircleProcess"/>
    <dgm:cxn modelId="{C5AEBA45-9936-4035-8DAA-22C7304A3B57}" type="presParOf" srcId="{5856D4F7-2083-46BC-BF97-98AB764427F4}" destId="{017AA1FF-A93B-471D-80C5-C8429D2C774C}" srcOrd="2" destOrd="0" presId="urn:microsoft.com/office/officeart/2008/layout/IncreasingCircleProcess"/>
    <dgm:cxn modelId="{2B408DF4-0141-4EA7-B4C8-06C94D72B57E}" type="presParOf" srcId="{5856D4F7-2083-46BC-BF97-98AB764427F4}" destId="{001C3034-4E40-4B55-95E9-224092250237}"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8EAA916-CEB3-4302-ADF6-7042E539D8AE}" type="doc">
      <dgm:prSet loTypeId="urn:microsoft.com/office/officeart/2005/8/layout/hierarchy2" loCatId="hierarchy" qsTypeId="urn:microsoft.com/office/officeart/2005/8/quickstyle/simple2" qsCatId="simple" csTypeId="urn:microsoft.com/office/officeart/2005/8/colors/accent3_2" csCatId="accent3" phldr="1"/>
      <dgm:spPr/>
      <dgm:t>
        <a:bodyPr/>
        <a:lstStyle/>
        <a:p>
          <a:endParaRPr lang="en-US"/>
        </a:p>
      </dgm:t>
    </dgm:pt>
    <dgm:pt modelId="{3DFD16E8-E716-4822-816A-4CAAC5D88BA6}">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1800" dirty="0">
              <a:solidFill>
                <a:schemeClr val="tx1"/>
              </a:solidFill>
            </a:rPr>
            <a:t>Actors</a:t>
          </a:r>
        </a:p>
      </dgm:t>
    </dgm:pt>
    <dgm:pt modelId="{A8BF400D-61F2-442F-8A9E-42A71D6D92E7}" type="parTrans" cxnId="{C8BF9720-3A2D-42D3-B7CF-3F9982097859}">
      <dgm:prSet/>
      <dgm:spPr/>
      <dgm:t>
        <a:bodyPr/>
        <a:lstStyle/>
        <a:p>
          <a:endParaRPr lang="en-US" sz="1600"/>
        </a:p>
      </dgm:t>
    </dgm:pt>
    <dgm:pt modelId="{7E9708D4-BD79-4ACD-A3F0-88CE0B371FB6}" type="sibTrans" cxnId="{C8BF9720-3A2D-42D3-B7CF-3F9982097859}">
      <dgm:prSet/>
      <dgm:spPr/>
      <dgm:t>
        <a:bodyPr/>
        <a:lstStyle/>
        <a:p>
          <a:endParaRPr lang="en-US" sz="1600"/>
        </a:p>
      </dgm:t>
    </dgm:pt>
    <dgm:pt modelId="{88387441-C060-4F87-905E-B295443A4B0F}">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1800" dirty="0">
              <a:solidFill>
                <a:schemeClr val="tx1"/>
              </a:solidFill>
            </a:rPr>
            <a:t>Internal</a:t>
          </a:r>
        </a:p>
      </dgm:t>
    </dgm:pt>
    <dgm:pt modelId="{E70CD305-2D91-48C2-B8D0-EFACBFADBCF0}" type="parTrans" cxnId="{9633BD5A-9706-4943-BAC8-661B1FDF01C5}">
      <dgm:prSet custT="1">
        <dgm:style>
          <a:lnRef idx="1">
            <a:schemeClr val="accent4"/>
          </a:lnRef>
          <a:fillRef idx="0">
            <a:schemeClr val="accent4"/>
          </a:fillRef>
          <a:effectRef idx="0">
            <a:schemeClr val="accent4"/>
          </a:effectRef>
          <a:fontRef idx="minor">
            <a:schemeClr val="tx1"/>
          </a:fontRef>
        </dgm:style>
      </dgm:prSet>
      <dgm:spPr>
        <a:ln>
          <a:solidFill>
            <a:schemeClr val="accent1"/>
          </a:solidFill>
        </a:ln>
      </dgm:spPr>
      <dgm:t>
        <a:bodyPr/>
        <a:lstStyle/>
        <a:p>
          <a:endParaRPr lang="en-US" sz="400"/>
        </a:p>
      </dgm:t>
    </dgm:pt>
    <dgm:pt modelId="{9055DDD0-D9C0-4790-B093-1882575A554B}" type="sibTrans" cxnId="{9633BD5A-9706-4943-BAC8-661B1FDF01C5}">
      <dgm:prSet/>
      <dgm:spPr/>
      <dgm:t>
        <a:bodyPr/>
        <a:lstStyle/>
        <a:p>
          <a:endParaRPr lang="en-US" sz="1600"/>
        </a:p>
      </dgm:t>
    </dgm:pt>
    <dgm:pt modelId="{8B5D3A8F-275E-4FBD-AD0D-6C4A62F6DF53}">
      <dgm:prSet phldrT="[Tex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sz="1800" dirty="0">
              <a:solidFill>
                <a:schemeClr val="tx1"/>
              </a:solidFill>
            </a:rPr>
            <a:t>Producer of the automaton agent</a:t>
          </a:r>
        </a:p>
      </dgm:t>
    </dgm:pt>
    <dgm:pt modelId="{71B74FE7-2AF6-48F7-BB7C-6BB94F58F011}" type="parTrans" cxnId="{FCD3D9EA-F5B6-498C-8560-9F51576ABCFA}">
      <dgm:prSet custT="1">
        <dgm:style>
          <a:lnRef idx="1">
            <a:schemeClr val="accent6"/>
          </a:lnRef>
          <a:fillRef idx="0">
            <a:schemeClr val="accent6"/>
          </a:fillRef>
          <a:effectRef idx="0">
            <a:schemeClr val="accent6"/>
          </a:effectRef>
          <a:fontRef idx="minor">
            <a:schemeClr val="tx1"/>
          </a:fontRef>
        </dgm:style>
      </dgm:prSet>
      <dgm:spPr>
        <a:ln>
          <a:solidFill>
            <a:schemeClr val="accent1"/>
          </a:solidFill>
        </a:ln>
      </dgm:spPr>
      <dgm:t>
        <a:bodyPr/>
        <a:lstStyle/>
        <a:p>
          <a:endParaRPr lang="en-US" sz="400"/>
        </a:p>
      </dgm:t>
    </dgm:pt>
    <dgm:pt modelId="{E0095A7A-8CF8-4B9B-8C33-A83D64FBA5FF}" type="sibTrans" cxnId="{FCD3D9EA-F5B6-498C-8560-9F51576ABCFA}">
      <dgm:prSet/>
      <dgm:spPr/>
      <dgm:t>
        <a:bodyPr/>
        <a:lstStyle/>
        <a:p>
          <a:endParaRPr lang="en-US" sz="1600"/>
        </a:p>
      </dgm:t>
    </dgm:pt>
    <dgm:pt modelId="{B0E4A138-0DF6-4B7D-8EFB-43E400F9F2FB}">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1800" dirty="0">
              <a:solidFill>
                <a:schemeClr val="tx1"/>
              </a:solidFill>
            </a:rPr>
            <a:t>External</a:t>
          </a:r>
        </a:p>
      </dgm:t>
    </dgm:pt>
    <dgm:pt modelId="{303AD996-AFE9-42B5-8472-7ED3D98AA910}" type="parTrans" cxnId="{17E91993-4E31-491D-9B59-264D27D675EB}">
      <dgm:prSet custT="1">
        <dgm:style>
          <a:lnRef idx="1">
            <a:schemeClr val="accent4"/>
          </a:lnRef>
          <a:fillRef idx="0">
            <a:schemeClr val="accent4"/>
          </a:fillRef>
          <a:effectRef idx="0">
            <a:schemeClr val="accent4"/>
          </a:effectRef>
          <a:fontRef idx="minor">
            <a:schemeClr val="tx1"/>
          </a:fontRef>
        </dgm:style>
      </dgm:prSet>
      <dgm:spPr>
        <a:ln>
          <a:solidFill>
            <a:schemeClr val="accent1"/>
          </a:solidFill>
        </a:ln>
      </dgm:spPr>
      <dgm:t>
        <a:bodyPr/>
        <a:lstStyle/>
        <a:p>
          <a:endParaRPr lang="en-US" sz="400"/>
        </a:p>
      </dgm:t>
    </dgm:pt>
    <dgm:pt modelId="{A05538ED-535E-4B11-91A6-815187A89075}" type="sibTrans" cxnId="{17E91993-4E31-491D-9B59-264D27D675EB}">
      <dgm:prSet/>
      <dgm:spPr/>
      <dgm:t>
        <a:bodyPr/>
        <a:lstStyle/>
        <a:p>
          <a:endParaRPr lang="en-US" sz="1600"/>
        </a:p>
      </dgm:t>
    </dgm:pt>
    <dgm:pt modelId="{6DFD15D9-EF5E-4257-9CFD-42B950558075}">
      <dgm:prSet phldrT="[Tex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sz="1800" dirty="0">
              <a:solidFill>
                <a:schemeClr val="tx1"/>
              </a:solidFill>
            </a:rPr>
            <a:t>Batteries system provider</a:t>
          </a:r>
        </a:p>
      </dgm:t>
    </dgm:pt>
    <dgm:pt modelId="{D29FCBB7-0239-4DD8-B1FD-A79203DA1CFB}" type="parTrans" cxnId="{88C96D7E-C94A-4602-8611-36F09C7B24EA}">
      <dgm:prSet custT="1">
        <dgm:style>
          <a:lnRef idx="1">
            <a:schemeClr val="accent6"/>
          </a:lnRef>
          <a:fillRef idx="0">
            <a:schemeClr val="accent6"/>
          </a:fillRef>
          <a:effectRef idx="0">
            <a:schemeClr val="accent6"/>
          </a:effectRef>
          <a:fontRef idx="minor">
            <a:schemeClr val="tx1"/>
          </a:fontRef>
        </dgm:style>
      </dgm:prSet>
      <dgm:spPr>
        <a:ln>
          <a:solidFill>
            <a:schemeClr val="accent1"/>
          </a:solidFill>
        </a:ln>
      </dgm:spPr>
      <dgm:t>
        <a:bodyPr/>
        <a:lstStyle/>
        <a:p>
          <a:endParaRPr lang="en-US" sz="400"/>
        </a:p>
      </dgm:t>
    </dgm:pt>
    <dgm:pt modelId="{1AD64E24-98BF-4285-9F25-7CFEFDC3C1D3}" type="sibTrans" cxnId="{88C96D7E-C94A-4602-8611-36F09C7B24EA}">
      <dgm:prSet/>
      <dgm:spPr/>
      <dgm:t>
        <a:bodyPr/>
        <a:lstStyle/>
        <a:p>
          <a:endParaRPr lang="en-US" sz="1600"/>
        </a:p>
      </dgm:t>
    </dgm:pt>
    <dgm:pt modelId="{438BC859-06C1-4169-905C-6B4D56033750}" type="pres">
      <dgm:prSet presAssocID="{18EAA916-CEB3-4302-ADF6-7042E539D8AE}" presName="diagram" presStyleCnt="0">
        <dgm:presLayoutVars>
          <dgm:chPref val="1"/>
          <dgm:dir/>
          <dgm:animOne val="branch"/>
          <dgm:animLvl val="lvl"/>
          <dgm:resizeHandles val="exact"/>
        </dgm:presLayoutVars>
      </dgm:prSet>
      <dgm:spPr/>
      <dgm:t>
        <a:bodyPr/>
        <a:lstStyle/>
        <a:p>
          <a:endParaRPr lang="en-US"/>
        </a:p>
      </dgm:t>
    </dgm:pt>
    <dgm:pt modelId="{C8B32AEF-BAE4-43B7-B4DB-F5DCC1087D19}" type="pres">
      <dgm:prSet presAssocID="{3DFD16E8-E716-4822-816A-4CAAC5D88BA6}" presName="root1" presStyleCnt="0"/>
      <dgm:spPr/>
    </dgm:pt>
    <dgm:pt modelId="{A40FD81B-03E4-43FC-9AF8-9C1907E77D81}" type="pres">
      <dgm:prSet presAssocID="{3DFD16E8-E716-4822-816A-4CAAC5D88BA6}" presName="LevelOneTextNode" presStyleLbl="node0" presStyleIdx="0" presStyleCnt="1" custScaleX="67129">
        <dgm:presLayoutVars>
          <dgm:chPref val="3"/>
        </dgm:presLayoutVars>
      </dgm:prSet>
      <dgm:spPr/>
      <dgm:t>
        <a:bodyPr/>
        <a:lstStyle/>
        <a:p>
          <a:endParaRPr lang="en-US"/>
        </a:p>
      </dgm:t>
    </dgm:pt>
    <dgm:pt modelId="{96414A57-F753-49F4-861F-715DF6D52855}" type="pres">
      <dgm:prSet presAssocID="{3DFD16E8-E716-4822-816A-4CAAC5D88BA6}" presName="level2hierChild" presStyleCnt="0"/>
      <dgm:spPr/>
    </dgm:pt>
    <dgm:pt modelId="{0FD7F80A-44FC-4FA3-AEA5-B1A6869E31D2}" type="pres">
      <dgm:prSet presAssocID="{E70CD305-2D91-48C2-B8D0-EFACBFADBCF0}" presName="conn2-1" presStyleLbl="parChTrans1D2" presStyleIdx="0" presStyleCnt="2"/>
      <dgm:spPr/>
      <dgm:t>
        <a:bodyPr/>
        <a:lstStyle/>
        <a:p>
          <a:endParaRPr lang="en-US"/>
        </a:p>
      </dgm:t>
    </dgm:pt>
    <dgm:pt modelId="{A0F1703A-9103-49B4-A178-09422CEC5A07}" type="pres">
      <dgm:prSet presAssocID="{E70CD305-2D91-48C2-B8D0-EFACBFADBCF0}" presName="connTx" presStyleLbl="parChTrans1D2" presStyleIdx="0" presStyleCnt="2"/>
      <dgm:spPr/>
      <dgm:t>
        <a:bodyPr/>
        <a:lstStyle/>
        <a:p>
          <a:endParaRPr lang="en-US"/>
        </a:p>
      </dgm:t>
    </dgm:pt>
    <dgm:pt modelId="{60195AB1-1BF0-4EAE-9CC5-58425BC76DF4}" type="pres">
      <dgm:prSet presAssocID="{88387441-C060-4F87-905E-B295443A4B0F}" presName="root2" presStyleCnt="0"/>
      <dgm:spPr/>
    </dgm:pt>
    <dgm:pt modelId="{AE91A4F3-E3D7-4A68-9ADD-9CB42EB9EE41}" type="pres">
      <dgm:prSet presAssocID="{88387441-C060-4F87-905E-B295443A4B0F}" presName="LevelTwoTextNode" presStyleLbl="node2" presStyleIdx="0" presStyleCnt="2" custScaleX="57810" custLinFactNeighborX="-20432">
        <dgm:presLayoutVars>
          <dgm:chPref val="3"/>
        </dgm:presLayoutVars>
      </dgm:prSet>
      <dgm:spPr/>
      <dgm:t>
        <a:bodyPr/>
        <a:lstStyle/>
        <a:p>
          <a:endParaRPr lang="en-US"/>
        </a:p>
      </dgm:t>
    </dgm:pt>
    <dgm:pt modelId="{2C5803BD-780D-407F-9656-6716D2208DD0}" type="pres">
      <dgm:prSet presAssocID="{88387441-C060-4F87-905E-B295443A4B0F}" presName="level3hierChild" presStyleCnt="0"/>
      <dgm:spPr/>
    </dgm:pt>
    <dgm:pt modelId="{790D071B-A685-48A5-AE38-195B468758F5}" type="pres">
      <dgm:prSet presAssocID="{71B74FE7-2AF6-48F7-BB7C-6BB94F58F011}" presName="conn2-1" presStyleLbl="parChTrans1D3" presStyleIdx="0" presStyleCnt="2"/>
      <dgm:spPr/>
      <dgm:t>
        <a:bodyPr/>
        <a:lstStyle/>
        <a:p>
          <a:endParaRPr lang="en-US"/>
        </a:p>
      </dgm:t>
    </dgm:pt>
    <dgm:pt modelId="{5EC7B947-221E-4493-A948-B5FA618511E4}" type="pres">
      <dgm:prSet presAssocID="{71B74FE7-2AF6-48F7-BB7C-6BB94F58F011}" presName="connTx" presStyleLbl="parChTrans1D3" presStyleIdx="0" presStyleCnt="2"/>
      <dgm:spPr/>
      <dgm:t>
        <a:bodyPr/>
        <a:lstStyle/>
        <a:p>
          <a:endParaRPr lang="en-US"/>
        </a:p>
      </dgm:t>
    </dgm:pt>
    <dgm:pt modelId="{B6CA2E17-CC3C-4A3D-8BC9-08A7BFB1497C}" type="pres">
      <dgm:prSet presAssocID="{8B5D3A8F-275E-4FBD-AD0D-6C4A62F6DF53}" presName="root2" presStyleCnt="0"/>
      <dgm:spPr/>
    </dgm:pt>
    <dgm:pt modelId="{2E0636DB-CFC3-4EF4-9EDE-DE82C276D5A7}" type="pres">
      <dgm:prSet presAssocID="{8B5D3A8F-275E-4FBD-AD0D-6C4A62F6DF53}" presName="LevelTwoTextNode" presStyleLbl="node3" presStyleIdx="0" presStyleCnt="2" custLinFactNeighborX="-48815">
        <dgm:presLayoutVars>
          <dgm:chPref val="3"/>
        </dgm:presLayoutVars>
      </dgm:prSet>
      <dgm:spPr/>
      <dgm:t>
        <a:bodyPr/>
        <a:lstStyle/>
        <a:p>
          <a:endParaRPr lang="en-US"/>
        </a:p>
      </dgm:t>
    </dgm:pt>
    <dgm:pt modelId="{C26202FD-A70C-42D6-A43F-63C5DAB19548}" type="pres">
      <dgm:prSet presAssocID="{8B5D3A8F-275E-4FBD-AD0D-6C4A62F6DF53}" presName="level3hierChild" presStyleCnt="0"/>
      <dgm:spPr/>
    </dgm:pt>
    <dgm:pt modelId="{A013C120-3527-47BF-95E1-F190BF600336}" type="pres">
      <dgm:prSet presAssocID="{303AD996-AFE9-42B5-8472-7ED3D98AA910}" presName="conn2-1" presStyleLbl="parChTrans1D2" presStyleIdx="1" presStyleCnt="2"/>
      <dgm:spPr/>
      <dgm:t>
        <a:bodyPr/>
        <a:lstStyle/>
        <a:p>
          <a:endParaRPr lang="en-US"/>
        </a:p>
      </dgm:t>
    </dgm:pt>
    <dgm:pt modelId="{47CCC671-AEC5-4A54-84B0-C8593CD058B2}" type="pres">
      <dgm:prSet presAssocID="{303AD996-AFE9-42B5-8472-7ED3D98AA910}" presName="connTx" presStyleLbl="parChTrans1D2" presStyleIdx="1" presStyleCnt="2"/>
      <dgm:spPr/>
      <dgm:t>
        <a:bodyPr/>
        <a:lstStyle/>
        <a:p>
          <a:endParaRPr lang="en-US"/>
        </a:p>
      </dgm:t>
    </dgm:pt>
    <dgm:pt modelId="{170AE43C-6AED-4859-90A5-0E812D8A44ED}" type="pres">
      <dgm:prSet presAssocID="{B0E4A138-0DF6-4B7D-8EFB-43E400F9F2FB}" presName="root2" presStyleCnt="0"/>
      <dgm:spPr/>
    </dgm:pt>
    <dgm:pt modelId="{3343D352-C083-464B-B648-ABE56A92BA56}" type="pres">
      <dgm:prSet presAssocID="{B0E4A138-0DF6-4B7D-8EFB-43E400F9F2FB}" presName="LevelTwoTextNode" presStyleLbl="node2" presStyleIdx="1" presStyleCnt="2" custScaleX="57810" custLinFactNeighborX="-20432">
        <dgm:presLayoutVars>
          <dgm:chPref val="3"/>
        </dgm:presLayoutVars>
      </dgm:prSet>
      <dgm:spPr/>
      <dgm:t>
        <a:bodyPr/>
        <a:lstStyle/>
        <a:p>
          <a:endParaRPr lang="en-US"/>
        </a:p>
      </dgm:t>
    </dgm:pt>
    <dgm:pt modelId="{C9C54F22-50B6-4385-B9AA-D944168DF012}" type="pres">
      <dgm:prSet presAssocID="{B0E4A138-0DF6-4B7D-8EFB-43E400F9F2FB}" presName="level3hierChild" presStyleCnt="0"/>
      <dgm:spPr/>
    </dgm:pt>
    <dgm:pt modelId="{BD06E71C-9EBF-4E09-867A-0DEC5DB7B4AE}" type="pres">
      <dgm:prSet presAssocID="{D29FCBB7-0239-4DD8-B1FD-A79203DA1CFB}" presName="conn2-1" presStyleLbl="parChTrans1D3" presStyleIdx="1" presStyleCnt="2"/>
      <dgm:spPr/>
      <dgm:t>
        <a:bodyPr/>
        <a:lstStyle/>
        <a:p>
          <a:endParaRPr lang="en-US"/>
        </a:p>
      </dgm:t>
    </dgm:pt>
    <dgm:pt modelId="{8C070860-0F39-4079-BE72-D40A438887BB}" type="pres">
      <dgm:prSet presAssocID="{D29FCBB7-0239-4DD8-B1FD-A79203DA1CFB}" presName="connTx" presStyleLbl="parChTrans1D3" presStyleIdx="1" presStyleCnt="2"/>
      <dgm:spPr/>
      <dgm:t>
        <a:bodyPr/>
        <a:lstStyle/>
        <a:p>
          <a:endParaRPr lang="en-US"/>
        </a:p>
      </dgm:t>
    </dgm:pt>
    <dgm:pt modelId="{3ADCB871-4B51-439F-A234-ED60AFA12C29}" type="pres">
      <dgm:prSet presAssocID="{6DFD15D9-EF5E-4257-9CFD-42B950558075}" presName="root2" presStyleCnt="0"/>
      <dgm:spPr/>
    </dgm:pt>
    <dgm:pt modelId="{05BAFDB1-3200-4BF7-8488-64C6AD14CAC7}" type="pres">
      <dgm:prSet presAssocID="{6DFD15D9-EF5E-4257-9CFD-42B950558075}" presName="LevelTwoTextNode" presStyleLbl="node3" presStyleIdx="1" presStyleCnt="2" custLinFactNeighborX="-48815">
        <dgm:presLayoutVars>
          <dgm:chPref val="3"/>
        </dgm:presLayoutVars>
      </dgm:prSet>
      <dgm:spPr/>
      <dgm:t>
        <a:bodyPr/>
        <a:lstStyle/>
        <a:p>
          <a:endParaRPr lang="en-US"/>
        </a:p>
      </dgm:t>
    </dgm:pt>
    <dgm:pt modelId="{C325F7D7-7849-42DD-B1B0-5AEFC72CB787}" type="pres">
      <dgm:prSet presAssocID="{6DFD15D9-EF5E-4257-9CFD-42B950558075}" presName="level3hierChild" presStyleCnt="0"/>
      <dgm:spPr/>
    </dgm:pt>
  </dgm:ptLst>
  <dgm:cxnLst>
    <dgm:cxn modelId="{FCD3D9EA-F5B6-498C-8560-9F51576ABCFA}" srcId="{88387441-C060-4F87-905E-B295443A4B0F}" destId="{8B5D3A8F-275E-4FBD-AD0D-6C4A62F6DF53}" srcOrd="0" destOrd="0" parTransId="{71B74FE7-2AF6-48F7-BB7C-6BB94F58F011}" sibTransId="{E0095A7A-8CF8-4B9B-8C33-A83D64FBA5FF}"/>
    <dgm:cxn modelId="{5B0DC1CF-600F-497F-A6BE-3460433BBEB3}" type="presOf" srcId="{D29FCBB7-0239-4DD8-B1FD-A79203DA1CFB}" destId="{8C070860-0F39-4079-BE72-D40A438887BB}" srcOrd="1" destOrd="0" presId="urn:microsoft.com/office/officeart/2005/8/layout/hierarchy2"/>
    <dgm:cxn modelId="{9633BD5A-9706-4943-BAC8-661B1FDF01C5}" srcId="{3DFD16E8-E716-4822-816A-4CAAC5D88BA6}" destId="{88387441-C060-4F87-905E-B295443A4B0F}" srcOrd="0" destOrd="0" parTransId="{E70CD305-2D91-48C2-B8D0-EFACBFADBCF0}" sibTransId="{9055DDD0-D9C0-4790-B093-1882575A554B}"/>
    <dgm:cxn modelId="{0ED4EE33-14A1-405C-99FC-D8759886A710}" type="presOf" srcId="{71B74FE7-2AF6-48F7-BB7C-6BB94F58F011}" destId="{790D071B-A685-48A5-AE38-195B468758F5}" srcOrd="0" destOrd="0" presId="urn:microsoft.com/office/officeart/2005/8/layout/hierarchy2"/>
    <dgm:cxn modelId="{1C12149F-98E1-4A0D-B72C-094F3177B07F}" type="presOf" srcId="{303AD996-AFE9-42B5-8472-7ED3D98AA910}" destId="{47CCC671-AEC5-4A54-84B0-C8593CD058B2}" srcOrd="1" destOrd="0" presId="urn:microsoft.com/office/officeart/2005/8/layout/hierarchy2"/>
    <dgm:cxn modelId="{FF4B42CD-6400-4052-964B-686C5D5B5554}" type="presOf" srcId="{3DFD16E8-E716-4822-816A-4CAAC5D88BA6}" destId="{A40FD81B-03E4-43FC-9AF8-9C1907E77D81}" srcOrd="0" destOrd="0" presId="urn:microsoft.com/office/officeart/2005/8/layout/hierarchy2"/>
    <dgm:cxn modelId="{88C96D7E-C94A-4602-8611-36F09C7B24EA}" srcId="{B0E4A138-0DF6-4B7D-8EFB-43E400F9F2FB}" destId="{6DFD15D9-EF5E-4257-9CFD-42B950558075}" srcOrd="0" destOrd="0" parTransId="{D29FCBB7-0239-4DD8-B1FD-A79203DA1CFB}" sibTransId="{1AD64E24-98BF-4285-9F25-7CFEFDC3C1D3}"/>
    <dgm:cxn modelId="{C8BF9720-3A2D-42D3-B7CF-3F9982097859}" srcId="{18EAA916-CEB3-4302-ADF6-7042E539D8AE}" destId="{3DFD16E8-E716-4822-816A-4CAAC5D88BA6}" srcOrd="0" destOrd="0" parTransId="{A8BF400D-61F2-442F-8A9E-42A71D6D92E7}" sibTransId="{7E9708D4-BD79-4ACD-A3F0-88CE0B371FB6}"/>
    <dgm:cxn modelId="{ECC339F8-9ABF-44D9-8B23-82E185B962BC}" type="presOf" srcId="{6DFD15D9-EF5E-4257-9CFD-42B950558075}" destId="{05BAFDB1-3200-4BF7-8488-64C6AD14CAC7}" srcOrd="0" destOrd="0" presId="urn:microsoft.com/office/officeart/2005/8/layout/hierarchy2"/>
    <dgm:cxn modelId="{2A61BDFF-ABE1-4A21-9A15-A48A65DB42AD}" type="presOf" srcId="{D29FCBB7-0239-4DD8-B1FD-A79203DA1CFB}" destId="{BD06E71C-9EBF-4E09-867A-0DEC5DB7B4AE}" srcOrd="0" destOrd="0" presId="urn:microsoft.com/office/officeart/2005/8/layout/hierarchy2"/>
    <dgm:cxn modelId="{95129A9B-0D82-47A0-91EC-818944977DAC}" type="presOf" srcId="{88387441-C060-4F87-905E-B295443A4B0F}" destId="{AE91A4F3-E3D7-4A68-9ADD-9CB42EB9EE41}" srcOrd="0" destOrd="0" presId="urn:microsoft.com/office/officeart/2005/8/layout/hierarchy2"/>
    <dgm:cxn modelId="{5A534B00-F46E-48F4-87EE-5C4F6744C6E8}" type="presOf" srcId="{303AD996-AFE9-42B5-8472-7ED3D98AA910}" destId="{A013C120-3527-47BF-95E1-F190BF600336}" srcOrd="0" destOrd="0" presId="urn:microsoft.com/office/officeart/2005/8/layout/hierarchy2"/>
    <dgm:cxn modelId="{85C60809-3503-4916-B39D-21253E7E8454}" type="presOf" srcId="{18EAA916-CEB3-4302-ADF6-7042E539D8AE}" destId="{438BC859-06C1-4169-905C-6B4D56033750}" srcOrd="0" destOrd="0" presId="urn:microsoft.com/office/officeart/2005/8/layout/hierarchy2"/>
    <dgm:cxn modelId="{ED6996A9-1C05-45E0-840D-B289F8B88F84}" type="presOf" srcId="{8B5D3A8F-275E-4FBD-AD0D-6C4A62F6DF53}" destId="{2E0636DB-CFC3-4EF4-9EDE-DE82C276D5A7}" srcOrd="0" destOrd="0" presId="urn:microsoft.com/office/officeart/2005/8/layout/hierarchy2"/>
    <dgm:cxn modelId="{17E91993-4E31-491D-9B59-264D27D675EB}" srcId="{3DFD16E8-E716-4822-816A-4CAAC5D88BA6}" destId="{B0E4A138-0DF6-4B7D-8EFB-43E400F9F2FB}" srcOrd="1" destOrd="0" parTransId="{303AD996-AFE9-42B5-8472-7ED3D98AA910}" sibTransId="{A05538ED-535E-4B11-91A6-815187A89075}"/>
    <dgm:cxn modelId="{2E0015E4-A5D7-45D7-947E-579E5BBABFF6}" type="presOf" srcId="{71B74FE7-2AF6-48F7-BB7C-6BB94F58F011}" destId="{5EC7B947-221E-4493-A948-B5FA618511E4}" srcOrd="1" destOrd="0" presId="urn:microsoft.com/office/officeart/2005/8/layout/hierarchy2"/>
    <dgm:cxn modelId="{72135BEB-A186-4250-8E5E-42E119991D76}" type="presOf" srcId="{E70CD305-2D91-48C2-B8D0-EFACBFADBCF0}" destId="{A0F1703A-9103-49B4-A178-09422CEC5A07}" srcOrd="1" destOrd="0" presId="urn:microsoft.com/office/officeart/2005/8/layout/hierarchy2"/>
    <dgm:cxn modelId="{03904966-4741-4ED3-B030-1094C565A4DF}" type="presOf" srcId="{B0E4A138-0DF6-4B7D-8EFB-43E400F9F2FB}" destId="{3343D352-C083-464B-B648-ABE56A92BA56}" srcOrd="0" destOrd="0" presId="urn:microsoft.com/office/officeart/2005/8/layout/hierarchy2"/>
    <dgm:cxn modelId="{B982F10F-B88C-4148-88B6-BF3C12D77ED8}" type="presOf" srcId="{E70CD305-2D91-48C2-B8D0-EFACBFADBCF0}" destId="{0FD7F80A-44FC-4FA3-AEA5-B1A6869E31D2}" srcOrd="0" destOrd="0" presId="urn:microsoft.com/office/officeart/2005/8/layout/hierarchy2"/>
    <dgm:cxn modelId="{D013C9A8-F839-4FE1-9CE4-09CD58527157}" type="presParOf" srcId="{438BC859-06C1-4169-905C-6B4D56033750}" destId="{C8B32AEF-BAE4-43B7-B4DB-F5DCC1087D19}" srcOrd="0" destOrd="0" presId="urn:microsoft.com/office/officeart/2005/8/layout/hierarchy2"/>
    <dgm:cxn modelId="{B58049FB-2900-4DB9-AA50-68560B6BBB96}" type="presParOf" srcId="{C8B32AEF-BAE4-43B7-B4DB-F5DCC1087D19}" destId="{A40FD81B-03E4-43FC-9AF8-9C1907E77D81}" srcOrd="0" destOrd="0" presId="urn:microsoft.com/office/officeart/2005/8/layout/hierarchy2"/>
    <dgm:cxn modelId="{5C737BF9-053D-4556-BE94-B9B3F5619591}" type="presParOf" srcId="{C8B32AEF-BAE4-43B7-B4DB-F5DCC1087D19}" destId="{96414A57-F753-49F4-861F-715DF6D52855}" srcOrd="1" destOrd="0" presId="urn:microsoft.com/office/officeart/2005/8/layout/hierarchy2"/>
    <dgm:cxn modelId="{3E10F578-C058-4421-B951-B7382CF01797}" type="presParOf" srcId="{96414A57-F753-49F4-861F-715DF6D52855}" destId="{0FD7F80A-44FC-4FA3-AEA5-B1A6869E31D2}" srcOrd="0" destOrd="0" presId="urn:microsoft.com/office/officeart/2005/8/layout/hierarchy2"/>
    <dgm:cxn modelId="{E7963D70-C50E-408D-A96A-D8459E5A4312}" type="presParOf" srcId="{0FD7F80A-44FC-4FA3-AEA5-B1A6869E31D2}" destId="{A0F1703A-9103-49B4-A178-09422CEC5A07}" srcOrd="0" destOrd="0" presId="urn:microsoft.com/office/officeart/2005/8/layout/hierarchy2"/>
    <dgm:cxn modelId="{56895D8F-B033-4FBE-A702-C38CF605D2C3}" type="presParOf" srcId="{96414A57-F753-49F4-861F-715DF6D52855}" destId="{60195AB1-1BF0-4EAE-9CC5-58425BC76DF4}" srcOrd="1" destOrd="0" presId="urn:microsoft.com/office/officeart/2005/8/layout/hierarchy2"/>
    <dgm:cxn modelId="{FDE282A3-0348-4F55-9708-41F3369A70EA}" type="presParOf" srcId="{60195AB1-1BF0-4EAE-9CC5-58425BC76DF4}" destId="{AE91A4F3-E3D7-4A68-9ADD-9CB42EB9EE41}" srcOrd="0" destOrd="0" presId="urn:microsoft.com/office/officeart/2005/8/layout/hierarchy2"/>
    <dgm:cxn modelId="{D4052EA0-0723-4765-9471-408EB513F437}" type="presParOf" srcId="{60195AB1-1BF0-4EAE-9CC5-58425BC76DF4}" destId="{2C5803BD-780D-407F-9656-6716D2208DD0}" srcOrd="1" destOrd="0" presId="urn:microsoft.com/office/officeart/2005/8/layout/hierarchy2"/>
    <dgm:cxn modelId="{4D4218CE-287A-4CC1-B839-A8B4F047062A}" type="presParOf" srcId="{2C5803BD-780D-407F-9656-6716D2208DD0}" destId="{790D071B-A685-48A5-AE38-195B468758F5}" srcOrd="0" destOrd="0" presId="urn:microsoft.com/office/officeart/2005/8/layout/hierarchy2"/>
    <dgm:cxn modelId="{BD569754-A2CA-41EF-8555-C706C3EE79D2}" type="presParOf" srcId="{790D071B-A685-48A5-AE38-195B468758F5}" destId="{5EC7B947-221E-4493-A948-B5FA618511E4}" srcOrd="0" destOrd="0" presId="urn:microsoft.com/office/officeart/2005/8/layout/hierarchy2"/>
    <dgm:cxn modelId="{27C55C09-2755-42BA-B9C2-FC315C82298B}" type="presParOf" srcId="{2C5803BD-780D-407F-9656-6716D2208DD0}" destId="{B6CA2E17-CC3C-4A3D-8BC9-08A7BFB1497C}" srcOrd="1" destOrd="0" presId="urn:microsoft.com/office/officeart/2005/8/layout/hierarchy2"/>
    <dgm:cxn modelId="{DC05F2E2-6156-4232-8B4A-D71D2E53CBF2}" type="presParOf" srcId="{B6CA2E17-CC3C-4A3D-8BC9-08A7BFB1497C}" destId="{2E0636DB-CFC3-4EF4-9EDE-DE82C276D5A7}" srcOrd="0" destOrd="0" presId="urn:microsoft.com/office/officeart/2005/8/layout/hierarchy2"/>
    <dgm:cxn modelId="{004A64F9-7521-4358-A9DD-F61527C0FB5F}" type="presParOf" srcId="{B6CA2E17-CC3C-4A3D-8BC9-08A7BFB1497C}" destId="{C26202FD-A70C-42D6-A43F-63C5DAB19548}" srcOrd="1" destOrd="0" presId="urn:microsoft.com/office/officeart/2005/8/layout/hierarchy2"/>
    <dgm:cxn modelId="{097E9570-339E-436E-9792-11F7FBB8D2CD}" type="presParOf" srcId="{96414A57-F753-49F4-861F-715DF6D52855}" destId="{A013C120-3527-47BF-95E1-F190BF600336}" srcOrd="2" destOrd="0" presId="urn:microsoft.com/office/officeart/2005/8/layout/hierarchy2"/>
    <dgm:cxn modelId="{634A4F4B-6DAD-4168-9709-6D5B7D65A22A}" type="presParOf" srcId="{A013C120-3527-47BF-95E1-F190BF600336}" destId="{47CCC671-AEC5-4A54-84B0-C8593CD058B2}" srcOrd="0" destOrd="0" presId="urn:microsoft.com/office/officeart/2005/8/layout/hierarchy2"/>
    <dgm:cxn modelId="{42F3C6C1-598D-4A3D-93DE-F085A71AD2BE}" type="presParOf" srcId="{96414A57-F753-49F4-861F-715DF6D52855}" destId="{170AE43C-6AED-4859-90A5-0E812D8A44ED}" srcOrd="3" destOrd="0" presId="urn:microsoft.com/office/officeart/2005/8/layout/hierarchy2"/>
    <dgm:cxn modelId="{77DE521A-31DB-4B58-9263-8BE585166A23}" type="presParOf" srcId="{170AE43C-6AED-4859-90A5-0E812D8A44ED}" destId="{3343D352-C083-464B-B648-ABE56A92BA56}" srcOrd="0" destOrd="0" presId="urn:microsoft.com/office/officeart/2005/8/layout/hierarchy2"/>
    <dgm:cxn modelId="{34A5B01F-AC95-404F-8C9B-B1857D120DAF}" type="presParOf" srcId="{170AE43C-6AED-4859-90A5-0E812D8A44ED}" destId="{C9C54F22-50B6-4385-B9AA-D944168DF012}" srcOrd="1" destOrd="0" presId="urn:microsoft.com/office/officeart/2005/8/layout/hierarchy2"/>
    <dgm:cxn modelId="{80649A86-4990-4BFA-B710-AB3BA624302C}" type="presParOf" srcId="{C9C54F22-50B6-4385-B9AA-D944168DF012}" destId="{BD06E71C-9EBF-4E09-867A-0DEC5DB7B4AE}" srcOrd="0" destOrd="0" presId="urn:microsoft.com/office/officeart/2005/8/layout/hierarchy2"/>
    <dgm:cxn modelId="{AF36FF65-CA55-417F-B00B-5CB3E5346324}" type="presParOf" srcId="{BD06E71C-9EBF-4E09-867A-0DEC5DB7B4AE}" destId="{8C070860-0F39-4079-BE72-D40A438887BB}" srcOrd="0" destOrd="0" presId="urn:microsoft.com/office/officeart/2005/8/layout/hierarchy2"/>
    <dgm:cxn modelId="{6A9E4D98-0AAD-429B-90A0-054A2B103EA9}" type="presParOf" srcId="{C9C54F22-50B6-4385-B9AA-D944168DF012}" destId="{3ADCB871-4B51-439F-A234-ED60AFA12C29}" srcOrd="1" destOrd="0" presId="urn:microsoft.com/office/officeart/2005/8/layout/hierarchy2"/>
    <dgm:cxn modelId="{9D454809-AC5C-45E3-A837-665AB8D8AB90}" type="presParOf" srcId="{3ADCB871-4B51-439F-A234-ED60AFA12C29}" destId="{05BAFDB1-3200-4BF7-8488-64C6AD14CAC7}" srcOrd="0" destOrd="0" presId="urn:microsoft.com/office/officeart/2005/8/layout/hierarchy2"/>
    <dgm:cxn modelId="{596D0655-9D71-4748-AAD7-A51E6E9CF553}" type="presParOf" srcId="{3ADCB871-4B51-439F-A234-ED60AFA12C29}" destId="{C325F7D7-7849-42DD-B1B0-5AEFC72CB787}"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002FA4F-751E-46E7-93D9-0567C7862FC7}" type="doc">
      <dgm:prSet loTypeId="urn:microsoft.com/office/officeart/2005/8/layout/gear1" loCatId="cycle" qsTypeId="urn:microsoft.com/office/officeart/2005/8/quickstyle/simple1" qsCatId="simple" csTypeId="urn:microsoft.com/office/officeart/2005/8/colors/accent4_2" csCatId="accent4" phldr="1"/>
      <dgm:spPr/>
      <dgm:t>
        <a:bodyPr/>
        <a:lstStyle/>
        <a:p>
          <a:endParaRPr lang="en-US"/>
        </a:p>
      </dgm:t>
    </dgm:pt>
    <dgm:pt modelId="{5FCB59C2-A564-4E31-B55B-DA24672D1E3A}">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1600" b="0" dirty="0">
              <a:solidFill>
                <a:schemeClr val="tx1"/>
              </a:solidFill>
            </a:rPr>
            <a:t>Customer class</a:t>
          </a:r>
        </a:p>
      </dgm:t>
    </dgm:pt>
    <dgm:pt modelId="{2F737903-207F-4828-998A-345AE3A2688F}" type="parTrans" cxnId="{32797C42-8D76-420B-B518-5AE5B305FC3D}">
      <dgm:prSet/>
      <dgm:spPr/>
      <dgm:t>
        <a:bodyPr/>
        <a:lstStyle/>
        <a:p>
          <a:endParaRPr lang="en-US"/>
        </a:p>
      </dgm:t>
    </dgm:pt>
    <dgm:pt modelId="{9432D0F8-9B5C-4BFA-BCDD-E8CF7685AA80}" type="sibTrans" cxnId="{32797C42-8D76-420B-B518-5AE5B305FC3D}">
      <dgm:prSet/>
      <dgm:spPr>
        <a:solidFill>
          <a:schemeClr val="accent3"/>
        </a:solidFill>
        <a:ln>
          <a:solidFill>
            <a:schemeClr val="accent3"/>
          </a:solidFill>
        </a:ln>
      </dgm:spPr>
      <dgm:t>
        <a:bodyPr/>
        <a:lstStyle/>
        <a:p>
          <a:endParaRPr lang="en-US"/>
        </a:p>
      </dgm:t>
    </dgm:pt>
    <dgm:pt modelId="{C2321E4E-E4FC-442F-BDE1-4F028357A813}">
      <dgm:prSet phldrT="[Text]" custT="1">
        <dgm:style>
          <a:lnRef idx="2">
            <a:schemeClr val="accent5"/>
          </a:lnRef>
          <a:fillRef idx="1">
            <a:schemeClr val="lt1"/>
          </a:fillRef>
          <a:effectRef idx="0">
            <a:schemeClr val="accent5"/>
          </a:effectRef>
          <a:fontRef idx="minor">
            <a:schemeClr val="dk1"/>
          </a:fontRef>
        </dgm:style>
      </dgm:prSet>
      <dgm:spPr/>
      <dgm:t>
        <a:bodyPr/>
        <a:lstStyle/>
        <a:p>
          <a:pPr marL="0" indent="0" algn="ctr">
            <a:lnSpc>
              <a:spcPct val="100000"/>
            </a:lnSpc>
            <a:spcAft>
              <a:spcPts val="0"/>
            </a:spcAft>
            <a:buNone/>
          </a:pPr>
          <a:r>
            <a:rPr lang="en-GB" sz="1200" baseline="0" dirty="0"/>
            <a:t>Meat transformation firms</a:t>
          </a:r>
          <a:endParaRPr lang="en-US" sz="1200" dirty="0"/>
        </a:p>
      </dgm:t>
    </dgm:pt>
    <dgm:pt modelId="{CFE98759-812C-4127-8B0B-C5E1C64ABF1F}" type="parTrans" cxnId="{B5FE9F77-3379-4EA1-A859-D2AB7AC56E69}">
      <dgm:prSet/>
      <dgm:spPr/>
      <dgm:t>
        <a:bodyPr/>
        <a:lstStyle/>
        <a:p>
          <a:endParaRPr lang="en-US"/>
        </a:p>
      </dgm:t>
    </dgm:pt>
    <dgm:pt modelId="{7FD2284E-E91A-46FA-9FD8-0FDA63EDC5FE}" type="sibTrans" cxnId="{B5FE9F77-3379-4EA1-A859-D2AB7AC56E69}">
      <dgm:prSet/>
      <dgm:spPr/>
      <dgm:t>
        <a:bodyPr/>
        <a:lstStyle/>
        <a:p>
          <a:endParaRPr lang="en-US"/>
        </a:p>
      </dgm:t>
    </dgm:pt>
    <dgm:pt modelId="{233EF805-A2A8-4C8B-84A0-60EC7989C4F3}">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1400" b="0" dirty="0">
              <a:solidFill>
                <a:schemeClr val="tx1"/>
              </a:solidFill>
            </a:rPr>
            <a:t>Demand</a:t>
          </a:r>
        </a:p>
      </dgm:t>
    </dgm:pt>
    <dgm:pt modelId="{78BA2E05-F0E6-4032-AB6A-01BF46DFDD86}" type="parTrans" cxnId="{769FCA15-F2AC-4CA2-8B07-20FC0D31B23A}">
      <dgm:prSet/>
      <dgm:spPr/>
      <dgm:t>
        <a:bodyPr/>
        <a:lstStyle/>
        <a:p>
          <a:endParaRPr lang="en-US"/>
        </a:p>
      </dgm:t>
    </dgm:pt>
    <dgm:pt modelId="{9AE54ABF-BFB1-449F-A22A-8ECA29B36E7C}" type="sibTrans" cxnId="{769FCA15-F2AC-4CA2-8B07-20FC0D31B23A}">
      <dgm:prSet/>
      <dgm:spPr>
        <a:solidFill>
          <a:schemeClr val="accent3"/>
        </a:solidFill>
        <a:ln>
          <a:solidFill>
            <a:schemeClr val="accent3"/>
          </a:solidFill>
        </a:ln>
      </dgm:spPr>
      <dgm:t>
        <a:bodyPr/>
        <a:lstStyle/>
        <a:p>
          <a:endParaRPr lang="en-US"/>
        </a:p>
      </dgm:t>
    </dgm:pt>
    <dgm:pt modelId="{155CC628-FA32-476F-BF4F-9F5B07FADCE4}">
      <dgm:prSet custT="1">
        <dgm:style>
          <a:lnRef idx="2">
            <a:schemeClr val="accent5"/>
          </a:lnRef>
          <a:fillRef idx="1">
            <a:schemeClr val="lt1"/>
          </a:fillRef>
          <a:effectRef idx="0">
            <a:schemeClr val="accent5"/>
          </a:effectRef>
          <a:fontRef idx="minor">
            <a:schemeClr val="dk1"/>
          </a:fontRef>
        </dgm:style>
      </dgm:prSet>
      <dgm:spPr/>
      <dgm:t>
        <a:bodyPr/>
        <a:lstStyle/>
        <a:p>
          <a:pPr marL="0" indent="0" algn="ctr">
            <a:lnSpc>
              <a:spcPct val="100000"/>
            </a:lnSpc>
            <a:spcAft>
              <a:spcPts val="0"/>
            </a:spcAft>
            <a:buNone/>
          </a:pPr>
          <a:r>
            <a:rPr lang="en-US" sz="1200" dirty="0"/>
            <a:t>Intensive cleaning process</a:t>
          </a:r>
        </a:p>
      </dgm:t>
    </dgm:pt>
    <dgm:pt modelId="{38EAA172-8DE1-4C5E-8B7C-F2F5EBD1C44B}" type="parTrans" cxnId="{5022D4FD-4337-4F1B-B0FE-E256EFC6AA3B}">
      <dgm:prSet/>
      <dgm:spPr/>
      <dgm:t>
        <a:bodyPr/>
        <a:lstStyle/>
        <a:p>
          <a:endParaRPr lang="en-US"/>
        </a:p>
      </dgm:t>
    </dgm:pt>
    <dgm:pt modelId="{2890ED10-D9E0-4597-B76F-E0B7269E3867}" type="sibTrans" cxnId="{5022D4FD-4337-4F1B-B0FE-E256EFC6AA3B}">
      <dgm:prSet/>
      <dgm:spPr/>
      <dgm:t>
        <a:bodyPr/>
        <a:lstStyle/>
        <a:p>
          <a:endParaRPr lang="en-US"/>
        </a:p>
      </dgm:t>
    </dgm:pt>
    <dgm:pt modelId="{E00BC43F-8F52-4E09-A027-A6D7F6CE7D1E}">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1500" b="0" dirty="0">
              <a:solidFill>
                <a:schemeClr val="tx1"/>
              </a:solidFill>
            </a:rPr>
            <a:t>User profile</a:t>
          </a:r>
        </a:p>
      </dgm:t>
    </dgm:pt>
    <dgm:pt modelId="{F9366CF8-32E6-45C6-82A7-427A82170F7C}" type="sibTrans" cxnId="{D4F4A4BE-1510-4845-ABA2-D8BC63A67F89}">
      <dgm:prSet/>
      <dgm:spPr>
        <a:solidFill>
          <a:schemeClr val="accent3"/>
        </a:solidFill>
        <a:ln>
          <a:solidFill>
            <a:schemeClr val="accent3"/>
          </a:solidFill>
        </a:ln>
      </dgm:spPr>
      <dgm:t>
        <a:bodyPr/>
        <a:lstStyle/>
        <a:p>
          <a:endParaRPr lang="en-US"/>
        </a:p>
      </dgm:t>
    </dgm:pt>
    <dgm:pt modelId="{13249C6F-0F5D-42C7-BF8F-93AA716198DB}" type="parTrans" cxnId="{D4F4A4BE-1510-4845-ABA2-D8BC63A67F89}">
      <dgm:prSet/>
      <dgm:spPr/>
      <dgm:t>
        <a:bodyPr/>
        <a:lstStyle/>
        <a:p>
          <a:endParaRPr lang="en-US"/>
        </a:p>
      </dgm:t>
    </dgm:pt>
    <dgm:pt modelId="{7FB84681-E480-461C-8D59-42B1CD1EA7A3}">
      <dgm:prSet custT="1">
        <dgm:style>
          <a:lnRef idx="2">
            <a:schemeClr val="accent5"/>
          </a:lnRef>
          <a:fillRef idx="1">
            <a:schemeClr val="lt1"/>
          </a:fillRef>
          <a:effectRef idx="0">
            <a:schemeClr val="accent5"/>
          </a:effectRef>
          <a:fontRef idx="minor">
            <a:schemeClr val="dk1"/>
          </a:fontRef>
        </dgm:style>
      </dgm:prSet>
      <dgm:spPr/>
      <dgm:t>
        <a:bodyPr/>
        <a:lstStyle/>
        <a:p>
          <a:pPr marL="0" indent="0" algn="ctr">
            <a:lnSpc>
              <a:spcPct val="100000"/>
            </a:lnSpc>
            <a:spcAft>
              <a:spcPts val="0"/>
            </a:spcAft>
            <a:buNone/>
          </a:pPr>
          <a:r>
            <a:rPr lang="en-US" sz="1200" dirty="0"/>
            <a:t>50 m</a:t>
          </a:r>
          <a:r>
            <a:rPr lang="en-US" sz="1200" baseline="30000" dirty="0"/>
            <a:t>2</a:t>
          </a:r>
          <a:r>
            <a:rPr lang="en-US" sz="1200" dirty="0"/>
            <a:t> to be cleaned daily</a:t>
          </a:r>
        </a:p>
      </dgm:t>
    </dgm:pt>
    <dgm:pt modelId="{CD2A2A1B-8A5D-4319-8C04-916E93192D6E}" type="parTrans" cxnId="{0834B514-E3D4-4370-AC05-0A5AC82185E5}">
      <dgm:prSet/>
      <dgm:spPr/>
      <dgm:t>
        <a:bodyPr/>
        <a:lstStyle/>
        <a:p>
          <a:endParaRPr lang="en-US"/>
        </a:p>
      </dgm:t>
    </dgm:pt>
    <dgm:pt modelId="{3B740B3A-3544-43FB-B117-1E76B7290F3E}" type="sibTrans" cxnId="{0834B514-E3D4-4370-AC05-0A5AC82185E5}">
      <dgm:prSet/>
      <dgm:spPr/>
      <dgm:t>
        <a:bodyPr/>
        <a:lstStyle/>
        <a:p>
          <a:endParaRPr lang="en-US"/>
        </a:p>
      </dgm:t>
    </dgm:pt>
    <dgm:pt modelId="{DFBFF85C-D6F7-49DC-A14A-C97FD818B43D}" type="pres">
      <dgm:prSet presAssocID="{C002FA4F-751E-46E7-93D9-0567C7862FC7}" presName="composite" presStyleCnt="0">
        <dgm:presLayoutVars>
          <dgm:chMax val="3"/>
          <dgm:animLvl val="lvl"/>
          <dgm:resizeHandles val="exact"/>
        </dgm:presLayoutVars>
      </dgm:prSet>
      <dgm:spPr/>
      <dgm:t>
        <a:bodyPr/>
        <a:lstStyle/>
        <a:p>
          <a:endParaRPr lang="en-US"/>
        </a:p>
      </dgm:t>
    </dgm:pt>
    <dgm:pt modelId="{18278A1F-FA3E-41F3-8EC0-F97C424B34F5}" type="pres">
      <dgm:prSet presAssocID="{5FCB59C2-A564-4E31-B55B-DA24672D1E3A}" presName="gear1" presStyleLbl="node1" presStyleIdx="0" presStyleCnt="3">
        <dgm:presLayoutVars>
          <dgm:chMax val="1"/>
          <dgm:bulletEnabled val="1"/>
        </dgm:presLayoutVars>
      </dgm:prSet>
      <dgm:spPr/>
      <dgm:t>
        <a:bodyPr/>
        <a:lstStyle/>
        <a:p>
          <a:endParaRPr lang="en-US"/>
        </a:p>
      </dgm:t>
    </dgm:pt>
    <dgm:pt modelId="{4386E7D9-DEAC-4500-84E0-03BC3525ABE7}" type="pres">
      <dgm:prSet presAssocID="{5FCB59C2-A564-4E31-B55B-DA24672D1E3A}" presName="gear1srcNode" presStyleLbl="node1" presStyleIdx="0" presStyleCnt="3"/>
      <dgm:spPr/>
      <dgm:t>
        <a:bodyPr/>
        <a:lstStyle/>
        <a:p>
          <a:endParaRPr lang="en-US"/>
        </a:p>
      </dgm:t>
    </dgm:pt>
    <dgm:pt modelId="{6AE1389E-10A0-47BC-9229-07454CD8CD8D}" type="pres">
      <dgm:prSet presAssocID="{5FCB59C2-A564-4E31-B55B-DA24672D1E3A}" presName="gear1dstNode" presStyleLbl="node1" presStyleIdx="0" presStyleCnt="3"/>
      <dgm:spPr/>
      <dgm:t>
        <a:bodyPr/>
        <a:lstStyle/>
        <a:p>
          <a:endParaRPr lang="en-US"/>
        </a:p>
      </dgm:t>
    </dgm:pt>
    <dgm:pt modelId="{8E8441BF-912C-4798-B4B0-C3A50E42DE8D}" type="pres">
      <dgm:prSet presAssocID="{5FCB59C2-A564-4E31-B55B-DA24672D1E3A}" presName="gear1ch" presStyleLbl="fgAcc1" presStyleIdx="0" presStyleCnt="3" custScaleX="100805">
        <dgm:presLayoutVars>
          <dgm:chMax val="0"/>
          <dgm:bulletEnabled val="1"/>
        </dgm:presLayoutVars>
      </dgm:prSet>
      <dgm:spPr/>
      <dgm:t>
        <a:bodyPr/>
        <a:lstStyle/>
        <a:p>
          <a:endParaRPr lang="en-US"/>
        </a:p>
      </dgm:t>
    </dgm:pt>
    <dgm:pt modelId="{BBD6E991-1455-49B8-9EDB-87494D66B536}" type="pres">
      <dgm:prSet presAssocID="{E00BC43F-8F52-4E09-A027-A6D7F6CE7D1E}" presName="gear2" presStyleLbl="node1" presStyleIdx="1" presStyleCnt="3">
        <dgm:presLayoutVars>
          <dgm:chMax val="1"/>
          <dgm:bulletEnabled val="1"/>
        </dgm:presLayoutVars>
      </dgm:prSet>
      <dgm:spPr/>
      <dgm:t>
        <a:bodyPr/>
        <a:lstStyle/>
        <a:p>
          <a:endParaRPr lang="en-US"/>
        </a:p>
      </dgm:t>
    </dgm:pt>
    <dgm:pt modelId="{2D2682E6-0451-488E-B5F5-C7D5EA0FE887}" type="pres">
      <dgm:prSet presAssocID="{E00BC43F-8F52-4E09-A027-A6D7F6CE7D1E}" presName="gear2srcNode" presStyleLbl="node1" presStyleIdx="1" presStyleCnt="3"/>
      <dgm:spPr/>
      <dgm:t>
        <a:bodyPr/>
        <a:lstStyle/>
        <a:p>
          <a:endParaRPr lang="en-US"/>
        </a:p>
      </dgm:t>
    </dgm:pt>
    <dgm:pt modelId="{E90042BF-0F23-4087-98F7-7544FC220F9E}" type="pres">
      <dgm:prSet presAssocID="{E00BC43F-8F52-4E09-A027-A6D7F6CE7D1E}" presName="gear2dstNode" presStyleLbl="node1" presStyleIdx="1" presStyleCnt="3"/>
      <dgm:spPr/>
      <dgm:t>
        <a:bodyPr/>
        <a:lstStyle/>
        <a:p>
          <a:endParaRPr lang="en-US"/>
        </a:p>
      </dgm:t>
    </dgm:pt>
    <dgm:pt modelId="{6B6498A5-3C5B-4E5A-8FD7-C0C7BAFA787B}" type="pres">
      <dgm:prSet presAssocID="{E00BC43F-8F52-4E09-A027-A6D7F6CE7D1E}" presName="gear2ch" presStyleLbl="fgAcc1" presStyleIdx="1" presStyleCnt="3" custLinFactNeighborX="-13276" custLinFactNeighborY="8119">
        <dgm:presLayoutVars>
          <dgm:chMax val="0"/>
          <dgm:bulletEnabled val="1"/>
        </dgm:presLayoutVars>
      </dgm:prSet>
      <dgm:spPr/>
      <dgm:t>
        <a:bodyPr/>
        <a:lstStyle/>
        <a:p>
          <a:endParaRPr lang="en-US"/>
        </a:p>
      </dgm:t>
    </dgm:pt>
    <dgm:pt modelId="{E4D5CBEB-284A-4763-AAF8-46F6A34F82CB}" type="pres">
      <dgm:prSet presAssocID="{233EF805-A2A8-4C8B-84A0-60EC7989C4F3}" presName="gear3" presStyleLbl="node1" presStyleIdx="2" presStyleCnt="3"/>
      <dgm:spPr/>
      <dgm:t>
        <a:bodyPr/>
        <a:lstStyle/>
        <a:p>
          <a:endParaRPr lang="en-US"/>
        </a:p>
      </dgm:t>
    </dgm:pt>
    <dgm:pt modelId="{B59735A6-8702-4CAB-9DC4-C9656D5FCE22}" type="pres">
      <dgm:prSet presAssocID="{233EF805-A2A8-4C8B-84A0-60EC7989C4F3}" presName="gear3tx" presStyleLbl="node1" presStyleIdx="2" presStyleCnt="3">
        <dgm:presLayoutVars>
          <dgm:chMax val="1"/>
          <dgm:bulletEnabled val="1"/>
        </dgm:presLayoutVars>
      </dgm:prSet>
      <dgm:spPr/>
      <dgm:t>
        <a:bodyPr/>
        <a:lstStyle/>
        <a:p>
          <a:endParaRPr lang="en-US"/>
        </a:p>
      </dgm:t>
    </dgm:pt>
    <dgm:pt modelId="{CFAB6A4B-9280-4F76-BDDE-E8614E74FBB0}" type="pres">
      <dgm:prSet presAssocID="{233EF805-A2A8-4C8B-84A0-60EC7989C4F3}" presName="gear3srcNode" presStyleLbl="node1" presStyleIdx="2" presStyleCnt="3"/>
      <dgm:spPr/>
      <dgm:t>
        <a:bodyPr/>
        <a:lstStyle/>
        <a:p>
          <a:endParaRPr lang="en-US"/>
        </a:p>
      </dgm:t>
    </dgm:pt>
    <dgm:pt modelId="{3B245750-B0D0-4464-BF48-1890911E7D05}" type="pres">
      <dgm:prSet presAssocID="{233EF805-A2A8-4C8B-84A0-60EC7989C4F3}" presName="gear3dstNode" presStyleLbl="node1" presStyleIdx="2" presStyleCnt="3"/>
      <dgm:spPr/>
      <dgm:t>
        <a:bodyPr/>
        <a:lstStyle/>
        <a:p>
          <a:endParaRPr lang="en-US"/>
        </a:p>
      </dgm:t>
    </dgm:pt>
    <dgm:pt modelId="{B72D7AB0-D118-4107-877C-3DA82FF78436}" type="pres">
      <dgm:prSet presAssocID="{233EF805-A2A8-4C8B-84A0-60EC7989C4F3}" presName="gear3ch" presStyleLbl="fgAcc1" presStyleIdx="2" presStyleCnt="3" custScaleX="79325" custLinFactNeighborX="2758" custLinFactNeighborY="-5106">
        <dgm:presLayoutVars>
          <dgm:chMax val="0"/>
          <dgm:bulletEnabled val="1"/>
        </dgm:presLayoutVars>
      </dgm:prSet>
      <dgm:spPr/>
      <dgm:t>
        <a:bodyPr/>
        <a:lstStyle/>
        <a:p>
          <a:endParaRPr lang="en-US"/>
        </a:p>
      </dgm:t>
    </dgm:pt>
    <dgm:pt modelId="{C04A4F17-7EFE-4FDD-9A90-1E625405FDE0}" type="pres">
      <dgm:prSet presAssocID="{9432D0F8-9B5C-4BFA-BCDD-E8CF7685AA80}" presName="connector1" presStyleLbl="sibTrans2D1" presStyleIdx="0" presStyleCnt="3"/>
      <dgm:spPr/>
      <dgm:t>
        <a:bodyPr/>
        <a:lstStyle/>
        <a:p>
          <a:endParaRPr lang="en-US"/>
        </a:p>
      </dgm:t>
    </dgm:pt>
    <dgm:pt modelId="{CC934711-0A6D-44A9-92FB-33A260BF6038}" type="pres">
      <dgm:prSet presAssocID="{F9366CF8-32E6-45C6-82A7-427A82170F7C}" presName="connector2" presStyleLbl="sibTrans2D1" presStyleIdx="1" presStyleCnt="3"/>
      <dgm:spPr/>
      <dgm:t>
        <a:bodyPr/>
        <a:lstStyle/>
        <a:p>
          <a:endParaRPr lang="en-US"/>
        </a:p>
      </dgm:t>
    </dgm:pt>
    <dgm:pt modelId="{C570936F-2423-4AA5-B262-9DD105F4C5DB}" type="pres">
      <dgm:prSet presAssocID="{9AE54ABF-BFB1-449F-A22A-8ECA29B36E7C}" presName="connector3" presStyleLbl="sibTrans2D1" presStyleIdx="2" presStyleCnt="3"/>
      <dgm:spPr/>
      <dgm:t>
        <a:bodyPr/>
        <a:lstStyle/>
        <a:p>
          <a:endParaRPr lang="en-US"/>
        </a:p>
      </dgm:t>
    </dgm:pt>
  </dgm:ptLst>
  <dgm:cxnLst>
    <dgm:cxn modelId="{D4F4A4BE-1510-4845-ABA2-D8BC63A67F89}" srcId="{C002FA4F-751E-46E7-93D9-0567C7862FC7}" destId="{E00BC43F-8F52-4E09-A027-A6D7F6CE7D1E}" srcOrd="1" destOrd="0" parTransId="{13249C6F-0F5D-42C7-BF8F-93AA716198DB}" sibTransId="{F9366CF8-32E6-45C6-82A7-427A82170F7C}"/>
    <dgm:cxn modelId="{DD79C761-84A6-4478-8F1E-0E27AAA534A9}" type="presOf" srcId="{E00BC43F-8F52-4E09-A027-A6D7F6CE7D1E}" destId="{E90042BF-0F23-4087-98F7-7544FC220F9E}" srcOrd="2" destOrd="0" presId="urn:microsoft.com/office/officeart/2005/8/layout/gear1"/>
    <dgm:cxn modelId="{AC6D20C2-D027-4068-9B0E-0C2D15A201DC}" type="presOf" srcId="{E00BC43F-8F52-4E09-A027-A6D7F6CE7D1E}" destId="{BBD6E991-1455-49B8-9EDB-87494D66B536}" srcOrd="0" destOrd="0" presId="urn:microsoft.com/office/officeart/2005/8/layout/gear1"/>
    <dgm:cxn modelId="{4CD7891F-4C7A-4023-86C2-6795EFA98C22}" type="presOf" srcId="{7FB84681-E480-461C-8D59-42B1CD1EA7A3}" destId="{B72D7AB0-D118-4107-877C-3DA82FF78436}" srcOrd="0" destOrd="0" presId="urn:microsoft.com/office/officeart/2005/8/layout/gear1"/>
    <dgm:cxn modelId="{04127F5E-869D-44C8-8A1B-192F415929A9}" type="presOf" srcId="{233EF805-A2A8-4C8B-84A0-60EC7989C4F3}" destId="{CFAB6A4B-9280-4F76-BDDE-E8614E74FBB0}" srcOrd="2" destOrd="0" presId="urn:microsoft.com/office/officeart/2005/8/layout/gear1"/>
    <dgm:cxn modelId="{CECE7376-D792-49D1-9E27-82FF9FFFFF8F}" type="presOf" srcId="{F9366CF8-32E6-45C6-82A7-427A82170F7C}" destId="{CC934711-0A6D-44A9-92FB-33A260BF6038}" srcOrd="0" destOrd="0" presId="urn:microsoft.com/office/officeart/2005/8/layout/gear1"/>
    <dgm:cxn modelId="{8BAA51AF-3A62-4FF3-879D-21FE3D033DC9}" type="presOf" srcId="{5FCB59C2-A564-4E31-B55B-DA24672D1E3A}" destId="{6AE1389E-10A0-47BC-9229-07454CD8CD8D}" srcOrd="2" destOrd="0" presId="urn:microsoft.com/office/officeart/2005/8/layout/gear1"/>
    <dgm:cxn modelId="{C17598E6-939F-4529-BFBD-6F19A2520904}" type="presOf" srcId="{233EF805-A2A8-4C8B-84A0-60EC7989C4F3}" destId="{3B245750-B0D0-4464-BF48-1890911E7D05}" srcOrd="3" destOrd="0" presId="urn:microsoft.com/office/officeart/2005/8/layout/gear1"/>
    <dgm:cxn modelId="{5022D4FD-4337-4F1B-B0FE-E256EFC6AA3B}" srcId="{E00BC43F-8F52-4E09-A027-A6D7F6CE7D1E}" destId="{155CC628-FA32-476F-BF4F-9F5B07FADCE4}" srcOrd="0" destOrd="0" parTransId="{38EAA172-8DE1-4C5E-8B7C-F2F5EBD1C44B}" sibTransId="{2890ED10-D9E0-4597-B76F-E0B7269E3867}"/>
    <dgm:cxn modelId="{B5FE9F77-3379-4EA1-A859-D2AB7AC56E69}" srcId="{5FCB59C2-A564-4E31-B55B-DA24672D1E3A}" destId="{C2321E4E-E4FC-442F-BDE1-4F028357A813}" srcOrd="0" destOrd="0" parTransId="{CFE98759-812C-4127-8B0B-C5E1C64ABF1F}" sibTransId="{7FD2284E-E91A-46FA-9FD8-0FDA63EDC5FE}"/>
    <dgm:cxn modelId="{0834B514-E3D4-4370-AC05-0A5AC82185E5}" srcId="{233EF805-A2A8-4C8B-84A0-60EC7989C4F3}" destId="{7FB84681-E480-461C-8D59-42B1CD1EA7A3}" srcOrd="0" destOrd="0" parTransId="{CD2A2A1B-8A5D-4319-8C04-916E93192D6E}" sibTransId="{3B740B3A-3544-43FB-B117-1E76B7290F3E}"/>
    <dgm:cxn modelId="{FB1CC1C1-CEAA-4F49-A0BA-0DE3891205C4}" type="presOf" srcId="{C002FA4F-751E-46E7-93D9-0567C7862FC7}" destId="{DFBFF85C-D6F7-49DC-A14A-C97FD818B43D}" srcOrd="0" destOrd="0" presId="urn:microsoft.com/office/officeart/2005/8/layout/gear1"/>
    <dgm:cxn modelId="{DCE0E157-697B-459F-8578-D51DBA8DBE4F}" type="presOf" srcId="{233EF805-A2A8-4C8B-84A0-60EC7989C4F3}" destId="{E4D5CBEB-284A-4763-AAF8-46F6A34F82CB}" srcOrd="0" destOrd="0" presId="urn:microsoft.com/office/officeart/2005/8/layout/gear1"/>
    <dgm:cxn modelId="{BC4282C0-87A3-451D-97B6-D88030CDCBD1}" type="presOf" srcId="{9432D0F8-9B5C-4BFA-BCDD-E8CF7685AA80}" destId="{C04A4F17-7EFE-4FDD-9A90-1E625405FDE0}" srcOrd="0" destOrd="0" presId="urn:microsoft.com/office/officeart/2005/8/layout/gear1"/>
    <dgm:cxn modelId="{1B12F131-1E21-44BE-8909-7A997E3157DC}" type="presOf" srcId="{5FCB59C2-A564-4E31-B55B-DA24672D1E3A}" destId="{4386E7D9-DEAC-4500-84E0-03BC3525ABE7}" srcOrd="1" destOrd="0" presId="urn:microsoft.com/office/officeart/2005/8/layout/gear1"/>
    <dgm:cxn modelId="{34BB39C4-E28F-48BA-87ED-B2278899A1F0}" type="presOf" srcId="{155CC628-FA32-476F-BF4F-9F5B07FADCE4}" destId="{6B6498A5-3C5B-4E5A-8FD7-C0C7BAFA787B}" srcOrd="0" destOrd="0" presId="urn:microsoft.com/office/officeart/2005/8/layout/gear1"/>
    <dgm:cxn modelId="{D875D5D1-AF9A-4819-BCC1-8EAFED11E642}" type="presOf" srcId="{5FCB59C2-A564-4E31-B55B-DA24672D1E3A}" destId="{18278A1F-FA3E-41F3-8EC0-F97C424B34F5}" srcOrd="0" destOrd="0" presId="urn:microsoft.com/office/officeart/2005/8/layout/gear1"/>
    <dgm:cxn modelId="{41CD8AB2-B20F-458B-B030-A38EB0EE2A10}" type="presOf" srcId="{233EF805-A2A8-4C8B-84A0-60EC7989C4F3}" destId="{B59735A6-8702-4CAB-9DC4-C9656D5FCE22}" srcOrd="1" destOrd="0" presId="urn:microsoft.com/office/officeart/2005/8/layout/gear1"/>
    <dgm:cxn modelId="{32797C42-8D76-420B-B518-5AE5B305FC3D}" srcId="{C002FA4F-751E-46E7-93D9-0567C7862FC7}" destId="{5FCB59C2-A564-4E31-B55B-DA24672D1E3A}" srcOrd="0" destOrd="0" parTransId="{2F737903-207F-4828-998A-345AE3A2688F}" sibTransId="{9432D0F8-9B5C-4BFA-BCDD-E8CF7685AA80}"/>
    <dgm:cxn modelId="{73F45C20-465A-4C4C-9A04-AA5F0188AD8B}" type="presOf" srcId="{C2321E4E-E4FC-442F-BDE1-4F028357A813}" destId="{8E8441BF-912C-4798-B4B0-C3A50E42DE8D}" srcOrd="0" destOrd="0" presId="urn:microsoft.com/office/officeart/2005/8/layout/gear1"/>
    <dgm:cxn modelId="{DCF0278F-A5EA-4609-BE04-8D308DB16212}" type="presOf" srcId="{9AE54ABF-BFB1-449F-A22A-8ECA29B36E7C}" destId="{C570936F-2423-4AA5-B262-9DD105F4C5DB}" srcOrd="0" destOrd="0" presId="urn:microsoft.com/office/officeart/2005/8/layout/gear1"/>
    <dgm:cxn modelId="{769FCA15-F2AC-4CA2-8B07-20FC0D31B23A}" srcId="{C002FA4F-751E-46E7-93D9-0567C7862FC7}" destId="{233EF805-A2A8-4C8B-84A0-60EC7989C4F3}" srcOrd="2" destOrd="0" parTransId="{78BA2E05-F0E6-4032-AB6A-01BF46DFDD86}" sibTransId="{9AE54ABF-BFB1-449F-A22A-8ECA29B36E7C}"/>
    <dgm:cxn modelId="{7F9A36CD-3746-463F-A336-499FCC590BFD}" type="presOf" srcId="{E00BC43F-8F52-4E09-A027-A6D7F6CE7D1E}" destId="{2D2682E6-0451-488E-B5F5-C7D5EA0FE887}" srcOrd="1" destOrd="0" presId="urn:microsoft.com/office/officeart/2005/8/layout/gear1"/>
    <dgm:cxn modelId="{593E910F-2E54-40F5-A6F3-2021E0FBDDBF}" type="presParOf" srcId="{DFBFF85C-D6F7-49DC-A14A-C97FD818B43D}" destId="{18278A1F-FA3E-41F3-8EC0-F97C424B34F5}" srcOrd="0" destOrd="0" presId="urn:microsoft.com/office/officeart/2005/8/layout/gear1"/>
    <dgm:cxn modelId="{B23C956E-B64D-4AF6-9564-BEEE6CD7026B}" type="presParOf" srcId="{DFBFF85C-D6F7-49DC-A14A-C97FD818B43D}" destId="{4386E7D9-DEAC-4500-84E0-03BC3525ABE7}" srcOrd="1" destOrd="0" presId="urn:microsoft.com/office/officeart/2005/8/layout/gear1"/>
    <dgm:cxn modelId="{8E16F995-52CC-450D-9D6A-A78DF0BA8680}" type="presParOf" srcId="{DFBFF85C-D6F7-49DC-A14A-C97FD818B43D}" destId="{6AE1389E-10A0-47BC-9229-07454CD8CD8D}" srcOrd="2" destOrd="0" presId="urn:microsoft.com/office/officeart/2005/8/layout/gear1"/>
    <dgm:cxn modelId="{F0FA3A21-BB91-4FE1-A778-DAEFC04CAFFD}" type="presParOf" srcId="{DFBFF85C-D6F7-49DC-A14A-C97FD818B43D}" destId="{8E8441BF-912C-4798-B4B0-C3A50E42DE8D}" srcOrd="3" destOrd="0" presId="urn:microsoft.com/office/officeart/2005/8/layout/gear1"/>
    <dgm:cxn modelId="{DA8E689B-33E5-4EA4-8C9C-6728D45C685D}" type="presParOf" srcId="{DFBFF85C-D6F7-49DC-A14A-C97FD818B43D}" destId="{BBD6E991-1455-49B8-9EDB-87494D66B536}" srcOrd="4" destOrd="0" presId="urn:microsoft.com/office/officeart/2005/8/layout/gear1"/>
    <dgm:cxn modelId="{8B52D377-4C61-4737-A5A6-84583236A996}" type="presParOf" srcId="{DFBFF85C-D6F7-49DC-A14A-C97FD818B43D}" destId="{2D2682E6-0451-488E-B5F5-C7D5EA0FE887}" srcOrd="5" destOrd="0" presId="urn:microsoft.com/office/officeart/2005/8/layout/gear1"/>
    <dgm:cxn modelId="{C5673DAD-4FAF-4BEE-9C9F-82C1F1684DF0}" type="presParOf" srcId="{DFBFF85C-D6F7-49DC-A14A-C97FD818B43D}" destId="{E90042BF-0F23-4087-98F7-7544FC220F9E}" srcOrd="6" destOrd="0" presId="urn:microsoft.com/office/officeart/2005/8/layout/gear1"/>
    <dgm:cxn modelId="{AF42A862-8519-4AE4-A9CB-E441C874A09C}" type="presParOf" srcId="{DFBFF85C-D6F7-49DC-A14A-C97FD818B43D}" destId="{6B6498A5-3C5B-4E5A-8FD7-C0C7BAFA787B}" srcOrd="7" destOrd="0" presId="urn:microsoft.com/office/officeart/2005/8/layout/gear1"/>
    <dgm:cxn modelId="{27460FE6-CF38-42B5-B244-3FFD9377F781}" type="presParOf" srcId="{DFBFF85C-D6F7-49DC-A14A-C97FD818B43D}" destId="{E4D5CBEB-284A-4763-AAF8-46F6A34F82CB}" srcOrd="8" destOrd="0" presId="urn:microsoft.com/office/officeart/2005/8/layout/gear1"/>
    <dgm:cxn modelId="{46ADE267-8B02-4116-9B46-6ED226BA44F4}" type="presParOf" srcId="{DFBFF85C-D6F7-49DC-A14A-C97FD818B43D}" destId="{B59735A6-8702-4CAB-9DC4-C9656D5FCE22}" srcOrd="9" destOrd="0" presId="urn:microsoft.com/office/officeart/2005/8/layout/gear1"/>
    <dgm:cxn modelId="{610B47A9-9DA3-4DEC-BB82-476CCE9BC22D}" type="presParOf" srcId="{DFBFF85C-D6F7-49DC-A14A-C97FD818B43D}" destId="{CFAB6A4B-9280-4F76-BDDE-E8614E74FBB0}" srcOrd="10" destOrd="0" presId="urn:microsoft.com/office/officeart/2005/8/layout/gear1"/>
    <dgm:cxn modelId="{66C39046-C861-4B0E-82DC-CA738401D6E5}" type="presParOf" srcId="{DFBFF85C-D6F7-49DC-A14A-C97FD818B43D}" destId="{3B245750-B0D0-4464-BF48-1890911E7D05}" srcOrd="11" destOrd="0" presId="urn:microsoft.com/office/officeart/2005/8/layout/gear1"/>
    <dgm:cxn modelId="{0141A865-DA6A-4624-AEE0-990EAEF5F37A}" type="presParOf" srcId="{DFBFF85C-D6F7-49DC-A14A-C97FD818B43D}" destId="{B72D7AB0-D118-4107-877C-3DA82FF78436}" srcOrd="12" destOrd="0" presId="urn:microsoft.com/office/officeart/2005/8/layout/gear1"/>
    <dgm:cxn modelId="{8207047E-EDDF-4E79-AC21-02820C251113}" type="presParOf" srcId="{DFBFF85C-D6F7-49DC-A14A-C97FD818B43D}" destId="{C04A4F17-7EFE-4FDD-9A90-1E625405FDE0}" srcOrd="13" destOrd="0" presId="urn:microsoft.com/office/officeart/2005/8/layout/gear1"/>
    <dgm:cxn modelId="{DFC5B9C8-1ABF-4B93-9882-45518544559A}" type="presParOf" srcId="{DFBFF85C-D6F7-49DC-A14A-C97FD818B43D}" destId="{CC934711-0A6D-44A9-92FB-33A260BF6038}" srcOrd="14" destOrd="0" presId="urn:microsoft.com/office/officeart/2005/8/layout/gear1"/>
    <dgm:cxn modelId="{7A01A470-A4C0-4C0B-89F6-30E9D013C9A7}" type="presParOf" srcId="{DFBFF85C-D6F7-49DC-A14A-C97FD818B43D}" destId="{C570936F-2423-4AA5-B262-9DD105F4C5DB}" srcOrd="15"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A0531951-0004-4758-9FBD-00B6E1E44ADD}" type="doc">
      <dgm:prSet loTypeId="urn:microsoft.com/office/officeart/2008/layout/HorizontalMultiLevelHierarchy" loCatId="hierarchy" qsTypeId="urn:microsoft.com/office/officeart/2005/8/quickstyle/simple4" qsCatId="simple" csTypeId="urn:microsoft.com/office/officeart/2005/8/colors/colorful2" csCatId="colorful" phldr="1"/>
      <dgm:spPr/>
      <dgm:t>
        <a:bodyPr/>
        <a:lstStyle/>
        <a:p>
          <a:endParaRPr lang="en-US"/>
        </a:p>
      </dgm:t>
    </dgm:pt>
    <dgm:pt modelId="{9D53E644-3091-4EDF-984F-431008BA0893}">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1400" b="1" dirty="0">
              <a:solidFill>
                <a:schemeClr val="tx1"/>
              </a:solidFill>
            </a:rPr>
            <a:t>Contract</a:t>
          </a:r>
        </a:p>
      </dgm:t>
    </dgm:pt>
    <dgm:pt modelId="{C6A3CC38-4149-462D-8587-56A256E96B64}" type="parTrans" cxnId="{0D1903AA-CA7E-41AE-B96A-CE8A6EDA8F6D}">
      <dgm:prSet/>
      <dgm:spPr/>
      <dgm:t>
        <a:bodyPr/>
        <a:lstStyle/>
        <a:p>
          <a:endParaRPr lang="en-US" sz="3200"/>
        </a:p>
      </dgm:t>
    </dgm:pt>
    <dgm:pt modelId="{1EE6C2FD-A050-48E5-972F-5F9381816A10}" type="sibTrans" cxnId="{0D1903AA-CA7E-41AE-B96A-CE8A6EDA8F6D}">
      <dgm:prSet/>
      <dgm:spPr/>
      <dgm:t>
        <a:bodyPr/>
        <a:lstStyle/>
        <a:p>
          <a:endParaRPr lang="en-US" sz="3200"/>
        </a:p>
      </dgm:t>
    </dgm:pt>
    <dgm:pt modelId="{02A7F74E-EA7C-4D68-800F-21DB4C03568D}">
      <dgm:prSet custT="1">
        <dgm:style>
          <a:lnRef idx="2">
            <a:schemeClr val="accent4"/>
          </a:lnRef>
          <a:fillRef idx="1">
            <a:schemeClr val="lt1"/>
          </a:fillRef>
          <a:effectRef idx="0">
            <a:schemeClr val="accent4"/>
          </a:effectRef>
          <a:fontRef idx="minor">
            <a:schemeClr val="dk1"/>
          </a:fontRef>
        </dgm:style>
      </dgm:prSet>
      <dgm:spPr>
        <a:ln/>
      </dgm:spPr>
      <dgm:t>
        <a:bodyPr/>
        <a:lstStyle/>
        <a:p>
          <a:r>
            <a:rPr lang="en-US" sz="1400" dirty="0">
              <a:solidFill>
                <a:schemeClr val="tx1"/>
              </a:solidFill>
            </a:rPr>
            <a:t>Product oriented</a:t>
          </a:r>
        </a:p>
      </dgm:t>
    </dgm:pt>
    <dgm:pt modelId="{6EB9E345-C0CD-4B8B-83FB-07772101B7C1}" type="parTrans" cxnId="{2A090D98-433C-443D-B282-85838319EFD0}">
      <dgm:prSet custT="1"/>
      <dgm:spPr/>
      <dgm:t>
        <a:bodyPr/>
        <a:lstStyle/>
        <a:p>
          <a:endParaRPr lang="en-US" sz="900"/>
        </a:p>
      </dgm:t>
    </dgm:pt>
    <dgm:pt modelId="{EAA700CB-37FA-4F5C-86B4-B83C18E5867E}" type="sibTrans" cxnId="{2A090D98-433C-443D-B282-85838319EFD0}">
      <dgm:prSet/>
      <dgm:spPr/>
      <dgm:t>
        <a:bodyPr/>
        <a:lstStyle/>
        <a:p>
          <a:endParaRPr lang="en-US" sz="3200"/>
        </a:p>
      </dgm:t>
    </dgm:pt>
    <dgm:pt modelId="{B6606762-7C0F-40B8-BBA6-5887E2F75213}">
      <dgm:prSet custT="1">
        <dgm:style>
          <a:lnRef idx="2">
            <a:schemeClr val="accent4"/>
          </a:lnRef>
          <a:fillRef idx="1">
            <a:schemeClr val="lt1"/>
          </a:fillRef>
          <a:effectRef idx="0">
            <a:schemeClr val="accent4"/>
          </a:effectRef>
          <a:fontRef idx="minor">
            <a:schemeClr val="dk1"/>
          </a:fontRef>
        </dgm:style>
      </dgm:prSet>
      <dgm:spPr>
        <a:ln/>
      </dgm:spPr>
      <dgm:t>
        <a:bodyPr/>
        <a:lstStyle/>
        <a:p>
          <a:r>
            <a:rPr lang="en-US" sz="1400" dirty="0">
              <a:solidFill>
                <a:schemeClr val="tx1"/>
              </a:solidFill>
            </a:rPr>
            <a:t>Use oriented</a:t>
          </a:r>
        </a:p>
      </dgm:t>
    </dgm:pt>
    <dgm:pt modelId="{2C82A214-E1A4-4E56-B0D6-C62D8E438A6E}" type="parTrans" cxnId="{572E84C3-884B-4D57-991F-3873AAA828D7}">
      <dgm:prSet custT="1"/>
      <dgm:spPr/>
      <dgm:t>
        <a:bodyPr/>
        <a:lstStyle/>
        <a:p>
          <a:endParaRPr lang="en-US" sz="900"/>
        </a:p>
      </dgm:t>
    </dgm:pt>
    <dgm:pt modelId="{3B4C57B6-D143-43D7-9631-E37D16346BDD}" type="sibTrans" cxnId="{572E84C3-884B-4D57-991F-3873AAA828D7}">
      <dgm:prSet/>
      <dgm:spPr/>
      <dgm:t>
        <a:bodyPr/>
        <a:lstStyle/>
        <a:p>
          <a:endParaRPr lang="en-US" sz="3200"/>
        </a:p>
      </dgm:t>
    </dgm:pt>
    <dgm:pt modelId="{1F1181DD-205C-4E60-B4FC-BFF0C174F88A}">
      <dgm:prSet custT="1">
        <dgm:style>
          <a:lnRef idx="2">
            <a:schemeClr val="accent4"/>
          </a:lnRef>
          <a:fillRef idx="1">
            <a:schemeClr val="lt1"/>
          </a:fillRef>
          <a:effectRef idx="0">
            <a:schemeClr val="accent4"/>
          </a:effectRef>
          <a:fontRef idx="minor">
            <a:schemeClr val="dk1"/>
          </a:fontRef>
        </dgm:style>
      </dgm:prSet>
      <dgm:spPr>
        <a:ln/>
      </dgm:spPr>
      <dgm:t>
        <a:bodyPr/>
        <a:lstStyle/>
        <a:p>
          <a:r>
            <a:rPr lang="en-US" sz="1400" dirty="0">
              <a:solidFill>
                <a:schemeClr val="tx1"/>
              </a:solidFill>
            </a:rPr>
            <a:t>Result oriented</a:t>
          </a:r>
        </a:p>
      </dgm:t>
    </dgm:pt>
    <dgm:pt modelId="{39F2A7D0-001E-47C7-BC8A-93744995A2CA}" type="parTrans" cxnId="{86B18FF2-EC96-43F5-B5DE-2E8A85A24DBB}">
      <dgm:prSet custT="1"/>
      <dgm:spPr/>
      <dgm:t>
        <a:bodyPr/>
        <a:lstStyle/>
        <a:p>
          <a:endParaRPr lang="en-US" sz="900"/>
        </a:p>
      </dgm:t>
    </dgm:pt>
    <dgm:pt modelId="{E78ECEFC-1E53-4B5F-8D40-CA773213359D}" type="sibTrans" cxnId="{86B18FF2-EC96-43F5-B5DE-2E8A85A24DBB}">
      <dgm:prSet/>
      <dgm:spPr/>
      <dgm:t>
        <a:bodyPr/>
        <a:lstStyle/>
        <a:p>
          <a:endParaRPr lang="en-US" sz="3200"/>
        </a:p>
      </dgm:t>
    </dgm:pt>
    <dgm:pt modelId="{E4C55782-C35D-4E1B-8426-9D25E2938523}">
      <dgm:prSet custT="1">
        <dgm:style>
          <a:lnRef idx="2">
            <a:schemeClr val="accent5"/>
          </a:lnRef>
          <a:fillRef idx="1">
            <a:schemeClr val="lt1"/>
          </a:fillRef>
          <a:effectRef idx="0">
            <a:schemeClr val="accent5"/>
          </a:effectRef>
          <a:fontRef idx="minor">
            <a:schemeClr val="dk1"/>
          </a:fontRef>
        </dgm:style>
      </dgm:prSet>
      <dgm:spPr>
        <a:ln/>
      </dgm:spPr>
      <dgm:t>
        <a:bodyPr/>
        <a:lstStyle/>
        <a:p>
          <a:r>
            <a:rPr lang="en-US" sz="1400" dirty="0"/>
            <a:t>1000 m</a:t>
          </a:r>
          <a:r>
            <a:rPr lang="en-US" sz="1400" baseline="30000" dirty="0"/>
            <a:t>2</a:t>
          </a:r>
          <a:r>
            <a:rPr lang="en-US" sz="1400" dirty="0"/>
            <a:t> cleaned per month</a:t>
          </a:r>
        </a:p>
      </dgm:t>
    </dgm:pt>
    <dgm:pt modelId="{878D76F1-62E6-4BCD-BC4C-856ABD8F0F51}" type="parTrans" cxnId="{ED8BE1A4-4268-4140-BC09-4063E89C498C}">
      <dgm:prSet custT="1"/>
      <dgm:spPr/>
      <dgm:t>
        <a:bodyPr/>
        <a:lstStyle/>
        <a:p>
          <a:endParaRPr lang="en-US" sz="900"/>
        </a:p>
      </dgm:t>
    </dgm:pt>
    <dgm:pt modelId="{363D67B2-DFA1-43C2-B15B-5C26A581D0FF}" type="sibTrans" cxnId="{ED8BE1A4-4268-4140-BC09-4063E89C498C}">
      <dgm:prSet/>
      <dgm:spPr/>
      <dgm:t>
        <a:bodyPr/>
        <a:lstStyle/>
        <a:p>
          <a:endParaRPr lang="en-US" sz="3200"/>
        </a:p>
      </dgm:t>
    </dgm:pt>
    <dgm:pt modelId="{B711A5AA-77C1-4195-BFA0-1D6EC22F61AE}">
      <dgm:prSet custT="1">
        <dgm:style>
          <a:lnRef idx="2">
            <a:schemeClr val="accent5"/>
          </a:lnRef>
          <a:fillRef idx="1">
            <a:schemeClr val="lt1"/>
          </a:fillRef>
          <a:effectRef idx="0">
            <a:schemeClr val="accent5"/>
          </a:effectRef>
          <a:fontRef idx="minor">
            <a:schemeClr val="dk1"/>
          </a:fontRef>
        </dgm:style>
      </dgm:prSet>
      <dgm:spPr>
        <a:ln/>
      </dgm:spPr>
      <dgm:t>
        <a:bodyPr/>
        <a:lstStyle/>
        <a:p>
          <a:r>
            <a:rPr lang="en-US" sz="1400" dirty="0"/>
            <a:t>500 hours of cleaning per month</a:t>
          </a:r>
        </a:p>
      </dgm:t>
    </dgm:pt>
    <dgm:pt modelId="{55EAABBA-01D0-415D-8440-C454290DE7ED}" type="parTrans" cxnId="{24742B50-4FF5-4DF4-853D-7AF3C2F57981}">
      <dgm:prSet custT="1"/>
      <dgm:spPr/>
      <dgm:t>
        <a:bodyPr/>
        <a:lstStyle/>
        <a:p>
          <a:endParaRPr lang="en-US" sz="900"/>
        </a:p>
      </dgm:t>
    </dgm:pt>
    <dgm:pt modelId="{CB7950C2-3018-4643-B4AF-A486AEE50C9A}" type="sibTrans" cxnId="{24742B50-4FF5-4DF4-853D-7AF3C2F57981}">
      <dgm:prSet/>
      <dgm:spPr/>
      <dgm:t>
        <a:bodyPr/>
        <a:lstStyle/>
        <a:p>
          <a:endParaRPr lang="en-US" sz="3200"/>
        </a:p>
      </dgm:t>
    </dgm:pt>
    <dgm:pt modelId="{2A6927FC-7E21-4914-8A49-534721B2CB2D}">
      <dgm:prSet custT="1">
        <dgm:style>
          <a:lnRef idx="2">
            <a:schemeClr val="accent5"/>
          </a:lnRef>
          <a:fillRef idx="1">
            <a:schemeClr val="lt1"/>
          </a:fillRef>
          <a:effectRef idx="0">
            <a:schemeClr val="accent5"/>
          </a:effectRef>
          <a:fontRef idx="minor">
            <a:schemeClr val="dk1"/>
          </a:fontRef>
        </dgm:style>
      </dgm:prSet>
      <dgm:spPr>
        <a:ln/>
      </dgm:spPr>
      <dgm:t>
        <a:bodyPr/>
        <a:lstStyle/>
        <a:p>
          <a:r>
            <a:rPr lang="en-US" sz="1400" dirty="0"/>
            <a:t>Cleaning equipment</a:t>
          </a:r>
        </a:p>
      </dgm:t>
    </dgm:pt>
    <dgm:pt modelId="{B874BF22-EFBA-4EFC-9544-74EE82FD39CE}" type="parTrans" cxnId="{F4D510DB-3B2C-404B-8140-80EE6AB89B01}">
      <dgm:prSet custT="1"/>
      <dgm:spPr/>
      <dgm:t>
        <a:bodyPr/>
        <a:lstStyle/>
        <a:p>
          <a:endParaRPr lang="en-US" sz="900"/>
        </a:p>
      </dgm:t>
    </dgm:pt>
    <dgm:pt modelId="{E7860FAD-B270-497C-A78C-D6B265F6EFC7}" type="sibTrans" cxnId="{F4D510DB-3B2C-404B-8140-80EE6AB89B01}">
      <dgm:prSet/>
      <dgm:spPr/>
      <dgm:t>
        <a:bodyPr/>
        <a:lstStyle/>
        <a:p>
          <a:endParaRPr lang="en-US" sz="3200"/>
        </a:p>
      </dgm:t>
    </dgm:pt>
    <dgm:pt modelId="{FBEE9DE1-E7BA-4E75-88BB-1BDC43A8670A}" type="pres">
      <dgm:prSet presAssocID="{A0531951-0004-4758-9FBD-00B6E1E44ADD}" presName="Name0" presStyleCnt="0">
        <dgm:presLayoutVars>
          <dgm:chPref val="1"/>
          <dgm:dir/>
          <dgm:animOne val="branch"/>
          <dgm:animLvl val="lvl"/>
          <dgm:resizeHandles val="exact"/>
        </dgm:presLayoutVars>
      </dgm:prSet>
      <dgm:spPr/>
      <dgm:t>
        <a:bodyPr/>
        <a:lstStyle/>
        <a:p>
          <a:endParaRPr lang="en-US"/>
        </a:p>
      </dgm:t>
    </dgm:pt>
    <dgm:pt modelId="{C43AD769-7222-4CC9-B408-9F1C786D1C66}" type="pres">
      <dgm:prSet presAssocID="{9D53E644-3091-4EDF-984F-431008BA0893}" presName="root1" presStyleCnt="0"/>
      <dgm:spPr/>
    </dgm:pt>
    <dgm:pt modelId="{6EF083EB-4073-46FC-A9FF-612F4E194303}" type="pres">
      <dgm:prSet presAssocID="{9D53E644-3091-4EDF-984F-431008BA0893}" presName="LevelOneTextNode" presStyleLbl="node0" presStyleIdx="0" presStyleCnt="1" custScaleY="68025">
        <dgm:presLayoutVars>
          <dgm:chPref val="3"/>
        </dgm:presLayoutVars>
      </dgm:prSet>
      <dgm:spPr/>
      <dgm:t>
        <a:bodyPr/>
        <a:lstStyle/>
        <a:p>
          <a:endParaRPr lang="en-US"/>
        </a:p>
      </dgm:t>
    </dgm:pt>
    <dgm:pt modelId="{FA3E3215-4C20-4567-8AE7-205E2B1A33B8}" type="pres">
      <dgm:prSet presAssocID="{9D53E644-3091-4EDF-984F-431008BA0893}" presName="level2hierChild" presStyleCnt="0"/>
      <dgm:spPr/>
    </dgm:pt>
    <dgm:pt modelId="{2776A385-D969-4D40-B92C-74B9983175CD}" type="pres">
      <dgm:prSet presAssocID="{6EB9E345-C0CD-4B8B-83FB-07772101B7C1}" presName="conn2-1" presStyleLbl="parChTrans1D2" presStyleIdx="0" presStyleCnt="3"/>
      <dgm:spPr/>
      <dgm:t>
        <a:bodyPr/>
        <a:lstStyle/>
        <a:p>
          <a:endParaRPr lang="en-US"/>
        </a:p>
      </dgm:t>
    </dgm:pt>
    <dgm:pt modelId="{6A89AAC3-94EF-419B-8E3F-531A26D03827}" type="pres">
      <dgm:prSet presAssocID="{6EB9E345-C0CD-4B8B-83FB-07772101B7C1}" presName="connTx" presStyleLbl="parChTrans1D2" presStyleIdx="0" presStyleCnt="3"/>
      <dgm:spPr/>
      <dgm:t>
        <a:bodyPr/>
        <a:lstStyle/>
        <a:p>
          <a:endParaRPr lang="en-US"/>
        </a:p>
      </dgm:t>
    </dgm:pt>
    <dgm:pt modelId="{B465739C-E0C4-40CB-B335-2FDF9D86A9DF}" type="pres">
      <dgm:prSet presAssocID="{02A7F74E-EA7C-4D68-800F-21DB4C03568D}" presName="root2" presStyleCnt="0"/>
      <dgm:spPr/>
    </dgm:pt>
    <dgm:pt modelId="{9BD52D40-D044-4969-BD8B-DED82D6DEEA1}" type="pres">
      <dgm:prSet presAssocID="{02A7F74E-EA7C-4D68-800F-21DB4C03568D}" presName="LevelTwoTextNode" presStyleLbl="node2" presStyleIdx="0" presStyleCnt="3">
        <dgm:presLayoutVars>
          <dgm:chPref val="3"/>
        </dgm:presLayoutVars>
      </dgm:prSet>
      <dgm:spPr/>
      <dgm:t>
        <a:bodyPr/>
        <a:lstStyle/>
        <a:p>
          <a:endParaRPr lang="en-US"/>
        </a:p>
      </dgm:t>
    </dgm:pt>
    <dgm:pt modelId="{E90469BD-01D3-43C0-8C86-FC6125E87AE4}" type="pres">
      <dgm:prSet presAssocID="{02A7F74E-EA7C-4D68-800F-21DB4C03568D}" presName="level3hierChild" presStyleCnt="0"/>
      <dgm:spPr/>
    </dgm:pt>
    <dgm:pt modelId="{BF872327-94C6-4BFE-A878-520BAC447DBE}" type="pres">
      <dgm:prSet presAssocID="{B874BF22-EFBA-4EFC-9544-74EE82FD39CE}" presName="conn2-1" presStyleLbl="parChTrans1D3" presStyleIdx="0" presStyleCnt="3"/>
      <dgm:spPr/>
      <dgm:t>
        <a:bodyPr/>
        <a:lstStyle/>
        <a:p>
          <a:endParaRPr lang="en-US"/>
        </a:p>
      </dgm:t>
    </dgm:pt>
    <dgm:pt modelId="{5CA6C3DA-B74F-49C6-8279-CAB46370936A}" type="pres">
      <dgm:prSet presAssocID="{B874BF22-EFBA-4EFC-9544-74EE82FD39CE}" presName="connTx" presStyleLbl="parChTrans1D3" presStyleIdx="0" presStyleCnt="3"/>
      <dgm:spPr/>
      <dgm:t>
        <a:bodyPr/>
        <a:lstStyle/>
        <a:p>
          <a:endParaRPr lang="en-US"/>
        </a:p>
      </dgm:t>
    </dgm:pt>
    <dgm:pt modelId="{F1A13E5D-DC5D-43C9-8DF7-DA7270212760}" type="pres">
      <dgm:prSet presAssocID="{2A6927FC-7E21-4914-8A49-534721B2CB2D}" presName="root2" presStyleCnt="0"/>
      <dgm:spPr/>
    </dgm:pt>
    <dgm:pt modelId="{DAA559E2-CD22-457A-99C8-CED5B9C6714F}" type="pres">
      <dgm:prSet presAssocID="{2A6927FC-7E21-4914-8A49-534721B2CB2D}" presName="LevelTwoTextNode" presStyleLbl="node3" presStyleIdx="0" presStyleCnt="3" custScaleX="123625">
        <dgm:presLayoutVars>
          <dgm:chPref val="3"/>
        </dgm:presLayoutVars>
      </dgm:prSet>
      <dgm:spPr/>
      <dgm:t>
        <a:bodyPr/>
        <a:lstStyle/>
        <a:p>
          <a:endParaRPr lang="en-US"/>
        </a:p>
      </dgm:t>
    </dgm:pt>
    <dgm:pt modelId="{8B506FA8-56A6-45A7-9505-CA75B9B59846}" type="pres">
      <dgm:prSet presAssocID="{2A6927FC-7E21-4914-8A49-534721B2CB2D}" presName="level3hierChild" presStyleCnt="0"/>
      <dgm:spPr/>
    </dgm:pt>
    <dgm:pt modelId="{A32FF0D3-83C1-4CF1-B4E0-DB0E66B07FD3}" type="pres">
      <dgm:prSet presAssocID="{2C82A214-E1A4-4E56-B0D6-C62D8E438A6E}" presName="conn2-1" presStyleLbl="parChTrans1D2" presStyleIdx="1" presStyleCnt="3"/>
      <dgm:spPr/>
      <dgm:t>
        <a:bodyPr/>
        <a:lstStyle/>
        <a:p>
          <a:endParaRPr lang="en-US"/>
        </a:p>
      </dgm:t>
    </dgm:pt>
    <dgm:pt modelId="{15564149-92A2-45F7-93CA-849EAEE73678}" type="pres">
      <dgm:prSet presAssocID="{2C82A214-E1A4-4E56-B0D6-C62D8E438A6E}" presName="connTx" presStyleLbl="parChTrans1D2" presStyleIdx="1" presStyleCnt="3"/>
      <dgm:spPr/>
      <dgm:t>
        <a:bodyPr/>
        <a:lstStyle/>
        <a:p>
          <a:endParaRPr lang="en-US"/>
        </a:p>
      </dgm:t>
    </dgm:pt>
    <dgm:pt modelId="{A5FC2769-847B-435D-AC11-56F5C066DC9B}" type="pres">
      <dgm:prSet presAssocID="{B6606762-7C0F-40B8-BBA6-5887E2F75213}" presName="root2" presStyleCnt="0"/>
      <dgm:spPr/>
    </dgm:pt>
    <dgm:pt modelId="{BBA696B7-322D-49E0-A97B-27989F2739D6}" type="pres">
      <dgm:prSet presAssocID="{B6606762-7C0F-40B8-BBA6-5887E2F75213}" presName="LevelTwoTextNode" presStyleLbl="node2" presStyleIdx="1" presStyleCnt="3">
        <dgm:presLayoutVars>
          <dgm:chPref val="3"/>
        </dgm:presLayoutVars>
      </dgm:prSet>
      <dgm:spPr/>
      <dgm:t>
        <a:bodyPr/>
        <a:lstStyle/>
        <a:p>
          <a:endParaRPr lang="en-US"/>
        </a:p>
      </dgm:t>
    </dgm:pt>
    <dgm:pt modelId="{1B06610E-CE08-423B-8C87-5D3E31BF452D}" type="pres">
      <dgm:prSet presAssocID="{B6606762-7C0F-40B8-BBA6-5887E2F75213}" presName="level3hierChild" presStyleCnt="0"/>
      <dgm:spPr/>
    </dgm:pt>
    <dgm:pt modelId="{9439506B-E663-46A9-9F94-357C4A4236D2}" type="pres">
      <dgm:prSet presAssocID="{55EAABBA-01D0-415D-8440-C454290DE7ED}" presName="conn2-1" presStyleLbl="parChTrans1D3" presStyleIdx="1" presStyleCnt="3"/>
      <dgm:spPr/>
      <dgm:t>
        <a:bodyPr/>
        <a:lstStyle/>
        <a:p>
          <a:endParaRPr lang="en-US"/>
        </a:p>
      </dgm:t>
    </dgm:pt>
    <dgm:pt modelId="{19819A34-FB4D-4825-83DB-9A4713C67E37}" type="pres">
      <dgm:prSet presAssocID="{55EAABBA-01D0-415D-8440-C454290DE7ED}" presName="connTx" presStyleLbl="parChTrans1D3" presStyleIdx="1" presStyleCnt="3"/>
      <dgm:spPr/>
      <dgm:t>
        <a:bodyPr/>
        <a:lstStyle/>
        <a:p>
          <a:endParaRPr lang="en-US"/>
        </a:p>
      </dgm:t>
    </dgm:pt>
    <dgm:pt modelId="{48A3A830-E5DF-44BC-A246-F489DBD99589}" type="pres">
      <dgm:prSet presAssocID="{B711A5AA-77C1-4195-BFA0-1D6EC22F61AE}" presName="root2" presStyleCnt="0"/>
      <dgm:spPr/>
    </dgm:pt>
    <dgm:pt modelId="{89DBB980-B2CE-4822-886D-63C5B7518104}" type="pres">
      <dgm:prSet presAssocID="{B711A5AA-77C1-4195-BFA0-1D6EC22F61AE}" presName="LevelTwoTextNode" presStyleLbl="node3" presStyleIdx="1" presStyleCnt="3" custScaleX="123625">
        <dgm:presLayoutVars>
          <dgm:chPref val="3"/>
        </dgm:presLayoutVars>
      </dgm:prSet>
      <dgm:spPr/>
      <dgm:t>
        <a:bodyPr/>
        <a:lstStyle/>
        <a:p>
          <a:endParaRPr lang="en-US"/>
        </a:p>
      </dgm:t>
    </dgm:pt>
    <dgm:pt modelId="{CB0261C9-85E5-44CC-9DB4-AE4DB55D522C}" type="pres">
      <dgm:prSet presAssocID="{B711A5AA-77C1-4195-BFA0-1D6EC22F61AE}" presName="level3hierChild" presStyleCnt="0"/>
      <dgm:spPr/>
    </dgm:pt>
    <dgm:pt modelId="{E2D3F0D1-D4EC-479B-A6D4-08EAD1F95D60}" type="pres">
      <dgm:prSet presAssocID="{39F2A7D0-001E-47C7-BC8A-93744995A2CA}" presName="conn2-1" presStyleLbl="parChTrans1D2" presStyleIdx="2" presStyleCnt="3"/>
      <dgm:spPr/>
      <dgm:t>
        <a:bodyPr/>
        <a:lstStyle/>
        <a:p>
          <a:endParaRPr lang="en-US"/>
        </a:p>
      </dgm:t>
    </dgm:pt>
    <dgm:pt modelId="{BAAA7F18-AE72-46D3-B538-84F40CC64A7E}" type="pres">
      <dgm:prSet presAssocID="{39F2A7D0-001E-47C7-BC8A-93744995A2CA}" presName="connTx" presStyleLbl="parChTrans1D2" presStyleIdx="2" presStyleCnt="3"/>
      <dgm:spPr/>
      <dgm:t>
        <a:bodyPr/>
        <a:lstStyle/>
        <a:p>
          <a:endParaRPr lang="en-US"/>
        </a:p>
      </dgm:t>
    </dgm:pt>
    <dgm:pt modelId="{9BB0467F-AB36-461B-98BD-C6C68E96A52C}" type="pres">
      <dgm:prSet presAssocID="{1F1181DD-205C-4E60-B4FC-BFF0C174F88A}" presName="root2" presStyleCnt="0"/>
      <dgm:spPr/>
    </dgm:pt>
    <dgm:pt modelId="{BB28B2C7-BD60-488C-B3B9-4C970C4D11FA}" type="pres">
      <dgm:prSet presAssocID="{1F1181DD-205C-4E60-B4FC-BFF0C174F88A}" presName="LevelTwoTextNode" presStyleLbl="node2" presStyleIdx="2" presStyleCnt="3">
        <dgm:presLayoutVars>
          <dgm:chPref val="3"/>
        </dgm:presLayoutVars>
      </dgm:prSet>
      <dgm:spPr/>
      <dgm:t>
        <a:bodyPr/>
        <a:lstStyle/>
        <a:p>
          <a:endParaRPr lang="en-US"/>
        </a:p>
      </dgm:t>
    </dgm:pt>
    <dgm:pt modelId="{798C05A5-26C1-4A87-B4D4-BC35BE3EF653}" type="pres">
      <dgm:prSet presAssocID="{1F1181DD-205C-4E60-B4FC-BFF0C174F88A}" presName="level3hierChild" presStyleCnt="0"/>
      <dgm:spPr/>
    </dgm:pt>
    <dgm:pt modelId="{87FA3D4A-79BF-4586-97BA-86DF2FF8BE74}" type="pres">
      <dgm:prSet presAssocID="{878D76F1-62E6-4BCD-BC4C-856ABD8F0F51}" presName="conn2-1" presStyleLbl="parChTrans1D3" presStyleIdx="2" presStyleCnt="3"/>
      <dgm:spPr/>
      <dgm:t>
        <a:bodyPr/>
        <a:lstStyle/>
        <a:p>
          <a:endParaRPr lang="en-US"/>
        </a:p>
      </dgm:t>
    </dgm:pt>
    <dgm:pt modelId="{4304C0FF-EA88-4478-A545-7C2B3670C5DA}" type="pres">
      <dgm:prSet presAssocID="{878D76F1-62E6-4BCD-BC4C-856ABD8F0F51}" presName="connTx" presStyleLbl="parChTrans1D3" presStyleIdx="2" presStyleCnt="3"/>
      <dgm:spPr/>
      <dgm:t>
        <a:bodyPr/>
        <a:lstStyle/>
        <a:p>
          <a:endParaRPr lang="en-US"/>
        </a:p>
      </dgm:t>
    </dgm:pt>
    <dgm:pt modelId="{AE9544EF-6BFD-4BCC-B780-CA499E31384E}" type="pres">
      <dgm:prSet presAssocID="{E4C55782-C35D-4E1B-8426-9D25E2938523}" presName="root2" presStyleCnt="0"/>
      <dgm:spPr/>
    </dgm:pt>
    <dgm:pt modelId="{90F79C23-5D07-46D3-B979-2EE0BBD50711}" type="pres">
      <dgm:prSet presAssocID="{E4C55782-C35D-4E1B-8426-9D25E2938523}" presName="LevelTwoTextNode" presStyleLbl="node3" presStyleIdx="2" presStyleCnt="3" custScaleX="123625">
        <dgm:presLayoutVars>
          <dgm:chPref val="3"/>
        </dgm:presLayoutVars>
      </dgm:prSet>
      <dgm:spPr/>
      <dgm:t>
        <a:bodyPr/>
        <a:lstStyle/>
        <a:p>
          <a:endParaRPr lang="en-US"/>
        </a:p>
      </dgm:t>
    </dgm:pt>
    <dgm:pt modelId="{2BDC1067-689F-4B9E-9C85-298FEDE9E2C0}" type="pres">
      <dgm:prSet presAssocID="{E4C55782-C35D-4E1B-8426-9D25E2938523}" presName="level3hierChild" presStyleCnt="0"/>
      <dgm:spPr/>
    </dgm:pt>
  </dgm:ptLst>
  <dgm:cxnLst>
    <dgm:cxn modelId="{E56B4AC8-F8A8-4EC2-A539-0E6FE2F0E53C}" type="presOf" srcId="{A0531951-0004-4758-9FBD-00B6E1E44ADD}" destId="{FBEE9DE1-E7BA-4E75-88BB-1BDC43A8670A}" srcOrd="0" destOrd="0" presId="urn:microsoft.com/office/officeart/2008/layout/HorizontalMultiLevelHierarchy"/>
    <dgm:cxn modelId="{9929ABE6-AAD7-45D5-B818-9EE55CFFD063}" type="presOf" srcId="{2A6927FC-7E21-4914-8A49-534721B2CB2D}" destId="{DAA559E2-CD22-457A-99C8-CED5B9C6714F}" srcOrd="0" destOrd="0" presId="urn:microsoft.com/office/officeart/2008/layout/HorizontalMultiLevelHierarchy"/>
    <dgm:cxn modelId="{2A090D98-433C-443D-B282-85838319EFD0}" srcId="{9D53E644-3091-4EDF-984F-431008BA0893}" destId="{02A7F74E-EA7C-4D68-800F-21DB4C03568D}" srcOrd="0" destOrd="0" parTransId="{6EB9E345-C0CD-4B8B-83FB-07772101B7C1}" sibTransId="{EAA700CB-37FA-4F5C-86B4-B83C18E5867E}"/>
    <dgm:cxn modelId="{F4D510DB-3B2C-404B-8140-80EE6AB89B01}" srcId="{02A7F74E-EA7C-4D68-800F-21DB4C03568D}" destId="{2A6927FC-7E21-4914-8A49-534721B2CB2D}" srcOrd="0" destOrd="0" parTransId="{B874BF22-EFBA-4EFC-9544-74EE82FD39CE}" sibTransId="{E7860FAD-B270-497C-A78C-D6B265F6EFC7}"/>
    <dgm:cxn modelId="{382C167D-F6D1-4C1C-BF2A-0A1D9AC7B8D6}" type="presOf" srcId="{55EAABBA-01D0-415D-8440-C454290DE7ED}" destId="{9439506B-E663-46A9-9F94-357C4A4236D2}" srcOrd="0" destOrd="0" presId="urn:microsoft.com/office/officeart/2008/layout/HorizontalMultiLevelHierarchy"/>
    <dgm:cxn modelId="{489F4F25-556C-4EF0-9906-6BA4F116A902}" type="presOf" srcId="{39F2A7D0-001E-47C7-BC8A-93744995A2CA}" destId="{E2D3F0D1-D4EC-479B-A6D4-08EAD1F95D60}" srcOrd="0" destOrd="0" presId="urn:microsoft.com/office/officeart/2008/layout/HorizontalMultiLevelHierarchy"/>
    <dgm:cxn modelId="{0D4B3258-683A-43F0-8ABA-51AD7484057C}" type="presOf" srcId="{878D76F1-62E6-4BCD-BC4C-856ABD8F0F51}" destId="{87FA3D4A-79BF-4586-97BA-86DF2FF8BE74}" srcOrd="0" destOrd="0" presId="urn:microsoft.com/office/officeart/2008/layout/HorizontalMultiLevelHierarchy"/>
    <dgm:cxn modelId="{B3CE256C-44BA-403D-A5AD-740411B509EB}" type="presOf" srcId="{6EB9E345-C0CD-4B8B-83FB-07772101B7C1}" destId="{6A89AAC3-94EF-419B-8E3F-531A26D03827}" srcOrd="1" destOrd="0" presId="urn:microsoft.com/office/officeart/2008/layout/HorizontalMultiLevelHierarchy"/>
    <dgm:cxn modelId="{AFBD4814-F21D-45B6-837D-3025786C98D9}" type="presOf" srcId="{B874BF22-EFBA-4EFC-9544-74EE82FD39CE}" destId="{BF872327-94C6-4BFE-A878-520BAC447DBE}" srcOrd="0" destOrd="0" presId="urn:microsoft.com/office/officeart/2008/layout/HorizontalMultiLevelHierarchy"/>
    <dgm:cxn modelId="{0D1903AA-CA7E-41AE-B96A-CE8A6EDA8F6D}" srcId="{A0531951-0004-4758-9FBD-00B6E1E44ADD}" destId="{9D53E644-3091-4EDF-984F-431008BA0893}" srcOrd="0" destOrd="0" parTransId="{C6A3CC38-4149-462D-8587-56A256E96B64}" sibTransId="{1EE6C2FD-A050-48E5-972F-5F9381816A10}"/>
    <dgm:cxn modelId="{24D534A8-D5C6-411E-BB51-44FC79F04845}" type="presOf" srcId="{2C82A214-E1A4-4E56-B0D6-C62D8E438A6E}" destId="{15564149-92A2-45F7-93CA-849EAEE73678}" srcOrd="1" destOrd="0" presId="urn:microsoft.com/office/officeart/2008/layout/HorizontalMultiLevelHierarchy"/>
    <dgm:cxn modelId="{44C749D7-D8F1-4534-AA65-EBA74C67A5DD}" type="presOf" srcId="{9D53E644-3091-4EDF-984F-431008BA0893}" destId="{6EF083EB-4073-46FC-A9FF-612F4E194303}" srcOrd="0" destOrd="0" presId="urn:microsoft.com/office/officeart/2008/layout/HorizontalMultiLevelHierarchy"/>
    <dgm:cxn modelId="{DEC89DF1-F9EF-49ED-9AAD-CA6F925EE5DC}" type="presOf" srcId="{39F2A7D0-001E-47C7-BC8A-93744995A2CA}" destId="{BAAA7F18-AE72-46D3-B538-84F40CC64A7E}" srcOrd="1" destOrd="0" presId="urn:microsoft.com/office/officeart/2008/layout/HorizontalMultiLevelHierarchy"/>
    <dgm:cxn modelId="{E72C9109-99F5-4BFC-8F32-B84084D1924E}" type="presOf" srcId="{6EB9E345-C0CD-4B8B-83FB-07772101B7C1}" destId="{2776A385-D969-4D40-B92C-74B9983175CD}" srcOrd="0" destOrd="0" presId="urn:microsoft.com/office/officeart/2008/layout/HorizontalMultiLevelHierarchy"/>
    <dgm:cxn modelId="{86B18FF2-EC96-43F5-B5DE-2E8A85A24DBB}" srcId="{9D53E644-3091-4EDF-984F-431008BA0893}" destId="{1F1181DD-205C-4E60-B4FC-BFF0C174F88A}" srcOrd="2" destOrd="0" parTransId="{39F2A7D0-001E-47C7-BC8A-93744995A2CA}" sibTransId="{E78ECEFC-1E53-4B5F-8D40-CA773213359D}"/>
    <dgm:cxn modelId="{31C3F605-B573-4E02-9D8A-8EDBB8879845}" type="presOf" srcId="{E4C55782-C35D-4E1B-8426-9D25E2938523}" destId="{90F79C23-5D07-46D3-B979-2EE0BBD50711}" srcOrd="0" destOrd="0" presId="urn:microsoft.com/office/officeart/2008/layout/HorizontalMultiLevelHierarchy"/>
    <dgm:cxn modelId="{1D306EE5-483C-4EC5-BBEE-68DFF6844BE7}" type="presOf" srcId="{B711A5AA-77C1-4195-BFA0-1D6EC22F61AE}" destId="{89DBB980-B2CE-4822-886D-63C5B7518104}" srcOrd="0" destOrd="0" presId="urn:microsoft.com/office/officeart/2008/layout/HorizontalMultiLevelHierarchy"/>
    <dgm:cxn modelId="{9F9142C9-AA29-4043-ACCF-168E7794168B}" type="presOf" srcId="{B6606762-7C0F-40B8-BBA6-5887E2F75213}" destId="{BBA696B7-322D-49E0-A97B-27989F2739D6}" srcOrd="0" destOrd="0" presId="urn:microsoft.com/office/officeart/2008/layout/HorizontalMultiLevelHierarchy"/>
    <dgm:cxn modelId="{0D21283D-4CFC-4D9A-9BC1-7799C9CBBFE0}" type="presOf" srcId="{B874BF22-EFBA-4EFC-9544-74EE82FD39CE}" destId="{5CA6C3DA-B74F-49C6-8279-CAB46370936A}" srcOrd="1" destOrd="0" presId="urn:microsoft.com/office/officeart/2008/layout/HorizontalMultiLevelHierarchy"/>
    <dgm:cxn modelId="{713019DC-11C4-455D-8034-F61709661991}" type="presOf" srcId="{2C82A214-E1A4-4E56-B0D6-C62D8E438A6E}" destId="{A32FF0D3-83C1-4CF1-B4E0-DB0E66B07FD3}" srcOrd="0" destOrd="0" presId="urn:microsoft.com/office/officeart/2008/layout/HorizontalMultiLevelHierarchy"/>
    <dgm:cxn modelId="{ABCA3F34-BF32-495A-A62F-70C8C7245E63}" type="presOf" srcId="{02A7F74E-EA7C-4D68-800F-21DB4C03568D}" destId="{9BD52D40-D044-4969-BD8B-DED82D6DEEA1}" srcOrd="0" destOrd="0" presId="urn:microsoft.com/office/officeart/2008/layout/HorizontalMultiLevelHierarchy"/>
    <dgm:cxn modelId="{285819B7-F425-4D35-811A-2B745DB059A4}" type="presOf" srcId="{55EAABBA-01D0-415D-8440-C454290DE7ED}" destId="{19819A34-FB4D-4825-83DB-9A4713C67E37}" srcOrd="1" destOrd="0" presId="urn:microsoft.com/office/officeart/2008/layout/HorizontalMultiLevelHierarchy"/>
    <dgm:cxn modelId="{E1E75618-34AB-46A5-87FF-AEF07DC5E04B}" type="presOf" srcId="{878D76F1-62E6-4BCD-BC4C-856ABD8F0F51}" destId="{4304C0FF-EA88-4478-A545-7C2B3670C5DA}" srcOrd="1" destOrd="0" presId="urn:microsoft.com/office/officeart/2008/layout/HorizontalMultiLevelHierarchy"/>
    <dgm:cxn modelId="{572E84C3-884B-4D57-991F-3873AAA828D7}" srcId="{9D53E644-3091-4EDF-984F-431008BA0893}" destId="{B6606762-7C0F-40B8-BBA6-5887E2F75213}" srcOrd="1" destOrd="0" parTransId="{2C82A214-E1A4-4E56-B0D6-C62D8E438A6E}" sibTransId="{3B4C57B6-D143-43D7-9631-E37D16346BDD}"/>
    <dgm:cxn modelId="{24742B50-4FF5-4DF4-853D-7AF3C2F57981}" srcId="{B6606762-7C0F-40B8-BBA6-5887E2F75213}" destId="{B711A5AA-77C1-4195-BFA0-1D6EC22F61AE}" srcOrd="0" destOrd="0" parTransId="{55EAABBA-01D0-415D-8440-C454290DE7ED}" sibTransId="{CB7950C2-3018-4643-B4AF-A486AEE50C9A}"/>
    <dgm:cxn modelId="{ED8BE1A4-4268-4140-BC09-4063E89C498C}" srcId="{1F1181DD-205C-4E60-B4FC-BFF0C174F88A}" destId="{E4C55782-C35D-4E1B-8426-9D25E2938523}" srcOrd="0" destOrd="0" parTransId="{878D76F1-62E6-4BCD-BC4C-856ABD8F0F51}" sibTransId="{363D67B2-DFA1-43C2-B15B-5C26A581D0FF}"/>
    <dgm:cxn modelId="{75C1FD52-F738-4F4B-B246-38560B807590}" type="presOf" srcId="{1F1181DD-205C-4E60-B4FC-BFF0C174F88A}" destId="{BB28B2C7-BD60-488C-B3B9-4C970C4D11FA}" srcOrd="0" destOrd="0" presId="urn:microsoft.com/office/officeart/2008/layout/HorizontalMultiLevelHierarchy"/>
    <dgm:cxn modelId="{768F500F-4A75-4B6A-87E2-DF4A6B2EEA7A}" type="presParOf" srcId="{FBEE9DE1-E7BA-4E75-88BB-1BDC43A8670A}" destId="{C43AD769-7222-4CC9-B408-9F1C786D1C66}" srcOrd="0" destOrd="0" presId="urn:microsoft.com/office/officeart/2008/layout/HorizontalMultiLevelHierarchy"/>
    <dgm:cxn modelId="{E312CA5C-2922-4890-9BBE-783F3DF86232}" type="presParOf" srcId="{C43AD769-7222-4CC9-B408-9F1C786D1C66}" destId="{6EF083EB-4073-46FC-A9FF-612F4E194303}" srcOrd="0" destOrd="0" presId="urn:microsoft.com/office/officeart/2008/layout/HorizontalMultiLevelHierarchy"/>
    <dgm:cxn modelId="{D59F9E03-09F6-41A7-9751-939AA9DA17FA}" type="presParOf" srcId="{C43AD769-7222-4CC9-B408-9F1C786D1C66}" destId="{FA3E3215-4C20-4567-8AE7-205E2B1A33B8}" srcOrd="1" destOrd="0" presId="urn:microsoft.com/office/officeart/2008/layout/HorizontalMultiLevelHierarchy"/>
    <dgm:cxn modelId="{A855A3AD-ECDF-445D-BDA0-1EB5B3AD1A22}" type="presParOf" srcId="{FA3E3215-4C20-4567-8AE7-205E2B1A33B8}" destId="{2776A385-D969-4D40-B92C-74B9983175CD}" srcOrd="0" destOrd="0" presId="urn:microsoft.com/office/officeart/2008/layout/HorizontalMultiLevelHierarchy"/>
    <dgm:cxn modelId="{0F2691A4-C1E8-4B0E-B514-110EB85CBFDA}" type="presParOf" srcId="{2776A385-D969-4D40-B92C-74B9983175CD}" destId="{6A89AAC3-94EF-419B-8E3F-531A26D03827}" srcOrd="0" destOrd="0" presId="urn:microsoft.com/office/officeart/2008/layout/HorizontalMultiLevelHierarchy"/>
    <dgm:cxn modelId="{3813472C-E6A4-4DCF-9860-48AC6FBAE132}" type="presParOf" srcId="{FA3E3215-4C20-4567-8AE7-205E2B1A33B8}" destId="{B465739C-E0C4-40CB-B335-2FDF9D86A9DF}" srcOrd="1" destOrd="0" presId="urn:microsoft.com/office/officeart/2008/layout/HorizontalMultiLevelHierarchy"/>
    <dgm:cxn modelId="{6C603F09-7310-4709-8E86-D33665E6F7E2}" type="presParOf" srcId="{B465739C-E0C4-40CB-B335-2FDF9D86A9DF}" destId="{9BD52D40-D044-4969-BD8B-DED82D6DEEA1}" srcOrd="0" destOrd="0" presId="urn:microsoft.com/office/officeart/2008/layout/HorizontalMultiLevelHierarchy"/>
    <dgm:cxn modelId="{C8F8AA78-4F2E-4B82-9796-F9CCEDEC94C7}" type="presParOf" srcId="{B465739C-E0C4-40CB-B335-2FDF9D86A9DF}" destId="{E90469BD-01D3-43C0-8C86-FC6125E87AE4}" srcOrd="1" destOrd="0" presId="urn:microsoft.com/office/officeart/2008/layout/HorizontalMultiLevelHierarchy"/>
    <dgm:cxn modelId="{1CDDE687-A2D5-4394-9E22-E4EF96B43BDF}" type="presParOf" srcId="{E90469BD-01D3-43C0-8C86-FC6125E87AE4}" destId="{BF872327-94C6-4BFE-A878-520BAC447DBE}" srcOrd="0" destOrd="0" presId="urn:microsoft.com/office/officeart/2008/layout/HorizontalMultiLevelHierarchy"/>
    <dgm:cxn modelId="{B74CDD9D-ACF8-4B3D-91C0-D89894AA611E}" type="presParOf" srcId="{BF872327-94C6-4BFE-A878-520BAC447DBE}" destId="{5CA6C3DA-B74F-49C6-8279-CAB46370936A}" srcOrd="0" destOrd="0" presId="urn:microsoft.com/office/officeart/2008/layout/HorizontalMultiLevelHierarchy"/>
    <dgm:cxn modelId="{54969EC9-3747-4ABA-BB5B-E6ADBFA654D7}" type="presParOf" srcId="{E90469BD-01D3-43C0-8C86-FC6125E87AE4}" destId="{F1A13E5D-DC5D-43C9-8DF7-DA7270212760}" srcOrd="1" destOrd="0" presId="urn:microsoft.com/office/officeart/2008/layout/HorizontalMultiLevelHierarchy"/>
    <dgm:cxn modelId="{8F2A92F8-B195-4988-ABB8-1ECDEE5395AF}" type="presParOf" srcId="{F1A13E5D-DC5D-43C9-8DF7-DA7270212760}" destId="{DAA559E2-CD22-457A-99C8-CED5B9C6714F}" srcOrd="0" destOrd="0" presId="urn:microsoft.com/office/officeart/2008/layout/HorizontalMultiLevelHierarchy"/>
    <dgm:cxn modelId="{D01E7427-F7FB-42B5-91A3-9257B35657FA}" type="presParOf" srcId="{F1A13E5D-DC5D-43C9-8DF7-DA7270212760}" destId="{8B506FA8-56A6-45A7-9505-CA75B9B59846}" srcOrd="1" destOrd="0" presId="urn:microsoft.com/office/officeart/2008/layout/HorizontalMultiLevelHierarchy"/>
    <dgm:cxn modelId="{E8F2D651-4D9A-4F5A-84EE-9E824AE9AAE6}" type="presParOf" srcId="{FA3E3215-4C20-4567-8AE7-205E2B1A33B8}" destId="{A32FF0D3-83C1-4CF1-B4E0-DB0E66B07FD3}" srcOrd="2" destOrd="0" presId="urn:microsoft.com/office/officeart/2008/layout/HorizontalMultiLevelHierarchy"/>
    <dgm:cxn modelId="{677109F5-B6E7-45B5-941C-A7627D2C0DD4}" type="presParOf" srcId="{A32FF0D3-83C1-4CF1-B4E0-DB0E66B07FD3}" destId="{15564149-92A2-45F7-93CA-849EAEE73678}" srcOrd="0" destOrd="0" presId="urn:microsoft.com/office/officeart/2008/layout/HorizontalMultiLevelHierarchy"/>
    <dgm:cxn modelId="{547A17D5-DFA0-4A9E-9C6D-B3F89702F060}" type="presParOf" srcId="{FA3E3215-4C20-4567-8AE7-205E2B1A33B8}" destId="{A5FC2769-847B-435D-AC11-56F5C066DC9B}" srcOrd="3" destOrd="0" presId="urn:microsoft.com/office/officeart/2008/layout/HorizontalMultiLevelHierarchy"/>
    <dgm:cxn modelId="{84FEB338-697A-4CCD-8FFD-F196AB77AB76}" type="presParOf" srcId="{A5FC2769-847B-435D-AC11-56F5C066DC9B}" destId="{BBA696B7-322D-49E0-A97B-27989F2739D6}" srcOrd="0" destOrd="0" presId="urn:microsoft.com/office/officeart/2008/layout/HorizontalMultiLevelHierarchy"/>
    <dgm:cxn modelId="{F9C93D63-C83E-4176-A69D-256C99E94449}" type="presParOf" srcId="{A5FC2769-847B-435D-AC11-56F5C066DC9B}" destId="{1B06610E-CE08-423B-8C87-5D3E31BF452D}" srcOrd="1" destOrd="0" presId="urn:microsoft.com/office/officeart/2008/layout/HorizontalMultiLevelHierarchy"/>
    <dgm:cxn modelId="{9DB76F5C-8788-451B-9A07-C051563600BD}" type="presParOf" srcId="{1B06610E-CE08-423B-8C87-5D3E31BF452D}" destId="{9439506B-E663-46A9-9F94-357C4A4236D2}" srcOrd="0" destOrd="0" presId="urn:microsoft.com/office/officeart/2008/layout/HorizontalMultiLevelHierarchy"/>
    <dgm:cxn modelId="{CB901105-81B8-43C5-A5B7-214D793722B7}" type="presParOf" srcId="{9439506B-E663-46A9-9F94-357C4A4236D2}" destId="{19819A34-FB4D-4825-83DB-9A4713C67E37}" srcOrd="0" destOrd="0" presId="urn:microsoft.com/office/officeart/2008/layout/HorizontalMultiLevelHierarchy"/>
    <dgm:cxn modelId="{4DBB1DDE-A8D5-4B32-9554-9754CBFE42CB}" type="presParOf" srcId="{1B06610E-CE08-423B-8C87-5D3E31BF452D}" destId="{48A3A830-E5DF-44BC-A246-F489DBD99589}" srcOrd="1" destOrd="0" presId="urn:microsoft.com/office/officeart/2008/layout/HorizontalMultiLevelHierarchy"/>
    <dgm:cxn modelId="{26517F97-EEAE-4B78-9014-87BDDCB53A78}" type="presParOf" srcId="{48A3A830-E5DF-44BC-A246-F489DBD99589}" destId="{89DBB980-B2CE-4822-886D-63C5B7518104}" srcOrd="0" destOrd="0" presId="urn:microsoft.com/office/officeart/2008/layout/HorizontalMultiLevelHierarchy"/>
    <dgm:cxn modelId="{C96AFA3B-06CC-4B90-A334-838E51BB03BF}" type="presParOf" srcId="{48A3A830-E5DF-44BC-A246-F489DBD99589}" destId="{CB0261C9-85E5-44CC-9DB4-AE4DB55D522C}" srcOrd="1" destOrd="0" presId="urn:microsoft.com/office/officeart/2008/layout/HorizontalMultiLevelHierarchy"/>
    <dgm:cxn modelId="{5B276A6B-689B-4015-A6E3-87AC75AEA22F}" type="presParOf" srcId="{FA3E3215-4C20-4567-8AE7-205E2B1A33B8}" destId="{E2D3F0D1-D4EC-479B-A6D4-08EAD1F95D60}" srcOrd="4" destOrd="0" presId="urn:microsoft.com/office/officeart/2008/layout/HorizontalMultiLevelHierarchy"/>
    <dgm:cxn modelId="{35044885-F7CE-4869-8304-CDD70CC92916}" type="presParOf" srcId="{E2D3F0D1-D4EC-479B-A6D4-08EAD1F95D60}" destId="{BAAA7F18-AE72-46D3-B538-84F40CC64A7E}" srcOrd="0" destOrd="0" presId="urn:microsoft.com/office/officeart/2008/layout/HorizontalMultiLevelHierarchy"/>
    <dgm:cxn modelId="{D49FF753-6F3A-4AF5-83D7-107B192A5979}" type="presParOf" srcId="{FA3E3215-4C20-4567-8AE7-205E2B1A33B8}" destId="{9BB0467F-AB36-461B-98BD-C6C68E96A52C}" srcOrd="5" destOrd="0" presId="urn:microsoft.com/office/officeart/2008/layout/HorizontalMultiLevelHierarchy"/>
    <dgm:cxn modelId="{584C7BFE-B236-47E2-B21C-6D99B8BA9C64}" type="presParOf" srcId="{9BB0467F-AB36-461B-98BD-C6C68E96A52C}" destId="{BB28B2C7-BD60-488C-B3B9-4C970C4D11FA}" srcOrd="0" destOrd="0" presId="urn:microsoft.com/office/officeart/2008/layout/HorizontalMultiLevelHierarchy"/>
    <dgm:cxn modelId="{0D3A926B-D724-4956-A507-F3421C276EF8}" type="presParOf" srcId="{9BB0467F-AB36-461B-98BD-C6C68E96A52C}" destId="{798C05A5-26C1-4A87-B4D4-BC35BE3EF653}" srcOrd="1" destOrd="0" presId="urn:microsoft.com/office/officeart/2008/layout/HorizontalMultiLevelHierarchy"/>
    <dgm:cxn modelId="{0DA8FCD1-4387-4C7A-BA42-5F6BA65EFB43}" type="presParOf" srcId="{798C05A5-26C1-4A87-B4D4-BC35BE3EF653}" destId="{87FA3D4A-79BF-4586-97BA-86DF2FF8BE74}" srcOrd="0" destOrd="0" presId="urn:microsoft.com/office/officeart/2008/layout/HorizontalMultiLevelHierarchy"/>
    <dgm:cxn modelId="{2B1540A5-8578-43E0-AC5C-FB0751D858B3}" type="presParOf" srcId="{87FA3D4A-79BF-4586-97BA-86DF2FF8BE74}" destId="{4304C0FF-EA88-4478-A545-7C2B3670C5DA}" srcOrd="0" destOrd="0" presId="urn:microsoft.com/office/officeart/2008/layout/HorizontalMultiLevelHierarchy"/>
    <dgm:cxn modelId="{E177AD42-2728-42F5-B285-9BE5221BF8EF}" type="presParOf" srcId="{798C05A5-26C1-4A87-B4D4-BC35BE3EF653}" destId="{AE9544EF-6BFD-4BCC-B780-CA499E31384E}" srcOrd="1" destOrd="0" presId="urn:microsoft.com/office/officeart/2008/layout/HorizontalMultiLevelHierarchy"/>
    <dgm:cxn modelId="{0757BFE3-5BD1-452B-A2C4-564C49147E61}" type="presParOf" srcId="{AE9544EF-6BFD-4BCC-B780-CA499E31384E}" destId="{90F79C23-5D07-46D3-B979-2EE0BBD50711}" srcOrd="0" destOrd="0" presId="urn:microsoft.com/office/officeart/2008/layout/HorizontalMultiLevelHierarchy"/>
    <dgm:cxn modelId="{B9C8D9F2-31E9-4D0F-8FE5-611AE06B1C6B}" type="presParOf" srcId="{AE9544EF-6BFD-4BCC-B780-CA499E31384E}" destId="{2BDC1067-689F-4B9E-9C85-298FEDE9E2C0}"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0531951-0004-4758-9FBD-00B6E1E44ADD}" type="doc">
      <dgm:prSet loTypeId="urn:microsoft.com/office/officeart/2008/layout/HorizontalMultiLevelHierarchy" loCatId="hierarchy" qsTypeId="urn:microsoft.com/office/officeart/2005/8/quickstyle/simple4" qsCatId="simple" csTypeId="urn:microsoft.com/office/officeart/2005/8/colors/colorful2" csCatId="colorful" phldr="1"/>
      <dgm:spPr/>
      <dgm:t>
        <a:bodyPr/>
        <a:lstStyle/>
        <a:p>
          <a:endParaRPr lang="en-US"/>
        </a:p>
      </dgm:t>
    </dgm:pt>
    <dgm:pt modelId="{DB653397-BE41-4F77-B865-3AE37EBA9EB3}">
      <dgm:prSet phldrT="[Text]" custT="1">
        <dgm:style>
          <a:lnRef idx="2">
            <a:schemeClr val="accent4"/>
          </a:lnRef>
          <a:fillRef idx="1">
            <a:schemeClr val="lt1"/>
          </a:fillRef>
          <a:effectRef idx="0">
            <a:schemeClr val="accent4"/>
          </a:effectRef>
          <a:fontRef idx="minor">
            <a:schemeClr val="dk1"/>
          </a:fontRef>
        </dgm:style>
      </dgm:prSet>
      <dgm:spPr>
        <a:ln/>
      </dgm:spPr>
      <dgm:t>
        <a:bodyPr/>
        <a:lstStyle/>
        <a:p>
          <a:r>
            <a:rPr lang="en-US" sz="1400" dirty="0"/>
            <a:t>Product</a:t>
          </a:r>
        </a:p>
      </dgm:t>
    </dgm:pt>
    <dgm:pt modelId="{C79FD8A5-172B-4941-8135-3CC61E5FC9D0}" type="parTrans" cxnId="{2BB2A89C-B91C-4AB5-A7D2-1EF50B3498C7}">
      <dgm:prSet custT="1"/>
      <dgm:spPr/>
      <dgm:t>
        <a:bodyPr/>
        <a:lstStyle/>
        <a:p>
          <a:endParaRPr lang="en-US" sz="1000"/>
        </a:p>
      </dgm:t>
    </dgm:pt>
    <dgm:pt modelId="{65D0E06A-D29B-4C16-8B6A-7BBDE0B28A85}" type="sibTrans" cxnId="{2BB2A89C-B91C-4AB5-A7D2-1EF50B3498C7}">
      <dgm:prSet/>
      <dgm:spPr/>
      <dgm:t>
        <a:bodyPr/>
        <a:lstStyle/>
        <a:p>
          <a:endParaRPr lang="en-US" sz="3600"/>
        </a:p>
      </dgm:t>
    </dgm:pt>
    <dgm:pt modelId="{25439FA5-D101-45F7-A360-F0EA713A101C}">
      <dgm:prSet phldrT="[Text]" custT="1">
        <dgm:style>
          <a:lnRef idx="2">
            <a:schemeClr val="accent4"/>
          </a:lnRef>
          <a:fillRef idx="1">
            <a:schemeClr val="lt1"/>
          </a:fillRef>
          <a:effectRef idx="0">
            <a:schemeClr val="accent4"/>
          </a:effectRef>
          <a:fontRef idx="minor">
            <a:schemeClr val="dk1"/>
          </a:fontRef>
        </dgm:style>
      </dgm:prSet>
      <dgm:spPr>
        <a:ln/>
      </dgm:spPr>
      <dgm:t>
        <a:bodyPr/>
        <a:lstStyle/>
        <a:p>
          <a:r>
            <a:rPr lang="en-US" sz="1400" dirty="0"/>
            <a:t>Service packages</a:t>
          </a:r>
        </a:p>
      </dgm:t>
    </dgm:pt>
    <dgm:pt modelId="{283BFC7E-C3B4-4EB4-B779-BC1AF20F932F}" type="parTrans" cxnId="{505DCE40-3F4B-477A-AE52-3903A8D2F4AD}">
      <dgm:prSet custT="1"/>
      <dgm:spPr/>
      <dgm:t>
        <a:bodyPr/>
        <a:lstStyle/>
        <a:p>
          <a:endParaRPr lang="en-US" sz="1000"/>
        </a:p>
      </dgm:t>
    </dgm:pt>
    <dgm:pt modelId="{4E8B9D88-52D6-4EC3-8B64-ADB3CC63C7E7}" type="sibTrans" cxnId="{505DCE40-3F4B-477A-AE52-3903A8D2F4AD}">
      <dgm:prSet/>
      <dgm:spPr/>
      <dgm:t>
        <a:bodyPr/>
        <a:lstStyle/>
        <a:p>
          <a:endParaRPr lang="en-US" sz="3600"/>
        </a:p>
      </dgm:t>
    </dgm:pt>
    <dgm:pt modelId="{96271D51-7F5F-40CD-9F6D-158397EF2B8D}">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1600" b="1" dirty="0">
              <a:solidFill>
                <a:sysClr val="windowText" lastClr="000000"/>
              </a:solidFill>
            </a:rPr>
            <a:t>PSS elements</a:t>
          </a:r>
        </a:p>
      </dgm:t>
    </dgm:pt>
    <dgm:pt modelId="{600A1D50-A05C-4F78-B8B1-C89DCF35127C}" type="parTrans" cxnId="{3A0CBBE1-A648-4A81-B447-9A79EE875A7C}">
      <dgm:prSet/>
      <dgm:spPr/>
      <dgm:t>
        <a:bodyPr/>
        <a:lstStyle/>
        <a:p>
          <a:endParaRPr lang="en-US" sz="3600"/>
        </a:p>
      </dgm:t>
    </dgm:pt>
    <dgm:pt modelId="{6CA0D015-8D92-4357-B08B-CB768911427E}" type="sibTrans" cxnId="{3A0CBBE1-A648-4A81-B447-9A79EE875A7C}">
      <dgm:prSet/>
      <dgm:spPr/>
      <dgm:t>
        <a:bodyPr/>
        <a:lstStyle/>
        <a:p>
          <a:endParaRPr lang="en-US" sz="3600"/>
        </a:p>
      </dgm:t>
    </dgm:pt>
    <dgm:pt modelId="{8A34A3FA-1267-4163-A925-6640D1DD10C3}">
      <dgm:prSet custT="1">
        <dgm:style>
          <a:lnRef idx="2">
            <a:schemeClr val="accent5"/>
          </a:lnRef>
          <a:fillRef idx="1">
            <a:schemeClr val="lt1"/>
          </a:fillRef>
          <a:effectRef idx="0">
            <a:schemeClr val="accent5"/>
          </a:effectRef>
          <a:fontRef idx="minor">
            <a:schemeClr val="dk1"/>
          </a:fontRef>
        </dgm:style>
      </dgm:prSet>
      <dgm:spPr>
        <a:ln/>
      </dgm:spPr>
      <dgm:t>
        <a:bodyPr/>
        <a:lstStyle/>
        <a:p>
          <a:r>
            <a:rPr lang="en-US" sz="1400" dirty="0">
              <a:solidFill>
                <a:schemeClr val="tx1"/>
              </a:solidFill>
            </a:rPr>
            <a:t>Autonomous cleaning device</a:t>
          </a:r>
        </a:p>
      </dgm:t>
    </dgm:pt>
    <dgm:pt modelId="{3301A763-B525-482E-8B9B-7E39A8861E8C}" type="parTrans" cxnId="{F5D8AC2F-8FD2-4D7E-B9FB-0CAB982D5A1C}">
      <dgm:prSet custT="1"/>
      <dgm:spPr/>
      <dgm:t>
        <a:bodyPr/>
        <a:lstStyle/>
        <a:p>
          <a:endParaRPr lang="en-US" sz="1000"/>
        </a:p>
      </dgm:t>
    </dgm:pt>
    <dgm:pt modelId="{44CBF16F-CE24-4E56-87C0-C030B0F22E7E}" type="sibTrans" cxnId="{F5D8AC2F-8FD2-4D7E-B9FB-0CAB982D5A1C}">
      <dgm:prSet/>
      <dgm:spPr/>
      <dgm:t>
        <a:bodyPr/>
        <a:lstStyle/>
        <a:p>
          <a:endParaRPr lang="en-US" sz="3600"/>
        </a:p>
      </dgm:t>
    </dgm:pt>
    <dgm:pt modelId="{8E4E927E-A84A-4A9F-9B6E-C78234C83517}">
      <dgm:prSet custT="1">
        <dgm:style>
          <a:lnRef idx="2">
            <a:schemeClr val="accent5"/>
          </a:lnRef>
          <a:fillRef idx="1">
            <a:schemeClr val="lt1"/>
          </a:fillRef>
          <a:effectRef idx="0">
            <a:schemeClr val="accent5"/>
          </a:effectRef>
          <a:fontRef idx="minor">
            <a:schemeClr val="dk1"/>
          </a:fontRef>
        </dgm:style>
      </dgm:prSet>
      <dgm:spPr>
        <a:ln/>
      </dgm:spPr>
      <dgm:t>
        <a:bodyPr/>
        <a:lstStyle/>
        <a:p>
          <a:r>
            <a:rPr lang="en-US" sz="1400" dirty="0">
              <a:solidFill>
                <a:schemeClr val="tx1"/>
              </a:solidFill>
            </a:rPr>
            <a:t>Waste collection</a:t>
          </a:r>
        </a:p>
      </dgm:t>
    </dgm:pt>
    <dgm:pt modelId="{E4BF31BE-4B01-4694-867C-39B7616263C0}" type="parTrans" cxnId="{424F0494-641D-4BC6-B5E2-B43130837FE6}">
      <dgm:prSet custT="1"/>
      <dgm:spPr/>
      <dgm:t>
        <a:bodyPr/>
        <a:lstStyle/>
        <a:p>
          <a:endParaRPr lang="en-US" sz="1000"/>
        </a:p>
      </dgm:t>
    </dgm:pt>
    <dgm:pt modelId="{A90412F6-306F-49F7-BA58-BE1F949F1425}" type="sibTrans" cxnId="{424F0494-641D-4BC6-B5E2-B43130837FE6}">
      <dgm:prSet/>
      <dgm:spPr/>
      <dgm:t>
        <a:bodyPr/>
        <a:lstStyle/>
        <a:p>
          <a:endParaRPr lang="en-US" sz="3600"/>
        </a:p>
      </dgm:t>
    </dgm:pt>
    <dgm:pt modelId="{4F051F66-332C-4A6E-BF79-E59ED0972E78}">
      <dgm:prSet custT="1">
        <dgm:style>
          <a:lnRef idx="2">
            <a:schemeClr val="accent5"/>
          </a:lnRef>
          <a:fillRef idx="1">
            <a:schemeClr val="lt1"/>
          </a:fillRef>
          <a:effectRef idx="0">
            <a:schemeClr val="accent5"/>
          </a:effectRef>
          <a:fontRef idx="minor">
            <a:schemeClr val="dk1"/>
          </a:fontRef>
        </dgm:style>
      </dgm:prSet>
      <dgm:spPr>
        <a:ln/>
      </dgm:spPr>
      <dgm:t>
        <a:bodyPr/>
        <a:lstStyle/>
        <a:p>
          <a:r>
            <a:rPr lang="en-US" sz="1400" dirty="0">
              <a:solidFill>
                <a:schemeClr val="tx1"/>
              </a:solidFill>
            </a:rPr>
            <a:t>Supply of consumables</a:t>
          </a:r>
        </a:p>
      </dgm:t>
    </dgm:pt>
    <dgm:pt modelId="{EA58861F-22B8-42A5-84B6-5027506FB476}" type="parTrans" cxnId="{A96F3A7D-18A0-4F00-ADFF-D2088A33FFAA}">
      <dgm:prSet custT="1"/>
      <dgm:spPr/>
      <dgm:t>
        <a:bodyPr/>
        <a:lstStyle/>
        <a:p>
          <a:endParaRPr lang="en-US" sz="1000"/>
        </a:p>
      </dgm:t>
    </dgm:pt>
    <dgm:pt modelId="{4EE910B3-D511-415A-8CDA-B156FEB0B934}" type="sibTrans" cxnId="{A96F3A7D-18A0-4F00-ADFF-D2088A33FFAA}">
      <dgm:prSet/>
      <dgm:spPr/>
      <dgm:t>
        <a:bodyPr/>
        <a:lstStyle/>
        <a:p>
          <a:endParaRPr lang="en-US" sz="3600"/>
        </a:p>
      </dgm:t>
    </dgm:pt>
    <dgm:pt modelId="{5F43E89D-185C-495B-A070-5878E99D58B6}" type="pres">
      <dgm:prSet presAssocID="{A0531951-0004-4758-9FBD-00B6E1E44ADD}" presName="Name0" presStyleCnt="0">
        <dgm:presLayoutVars>
          <dgm:chPref val="1"/>
          <dgm:dir/>
          <dgm:animOne val="branch"/>
          <dgm:animLvl val="lvl"/>
          <dgm:resizeHandles val="exact"/>
        </dgm:presLayoutVars>
      </dgm:prSet>
      <dgm:spPr/>
      <dgm:t>
        <a:bodyPr/>
        <a:lstStyle/>
        <a:p>
          <a:endParaRPr lang="en-US"/>
        </a:p>
      </dgm:t>
    </dgm:pt>
    <dgm:pt modelId="{C7F60B76-B653-49F8-BC69-0982C66CD86E}" type="pres">
      <dgm:prSet presAssocID="{96271D51-7F5F-40CD-9F6D-158397EF2B8D}" presName="root1" presStyleCnt="0"/>
      <dgm:spPr/>
    </dgm:pt>
    <dgm:pt modelId="{C2E9CB1F-47C4-4388-B4D9-604749ABE364}" type="pres">
      <dgm:prSet presAssocID="{96271D51-7F5F-40CD-9F6D-158397EF2B8D}" presName="LevelOneTextNode" presStyleLbl="node0" presStyleIdx="0" presStyleCnt="1" custScaleY="60015">
        <dgm:presLayoutVars>
          <dgm:chPref val="3"/>
        </dgm:presLayoutVars>
      </dgm:prSet>
      <dgm:spPr/>
      <dgm:t>
        <a:bodyPr/>
        <a:lstStyle/>
        <a:p>
          <a:endParaRPr lang="en-US"/>
        </a:p>
      </dgm:t>
    </dgm:pt>
    <dgm:pt modelId="{914F8169-0D7F-40F8-A42C-8AE6997275A7}" type="pres">
      <dgm:prSet presAssocID="{96271D51-7F5F-40CD-9F6D-158397EF2B8D}" presName="level2hierChild" presStyleCnt="0"/>
      <dgm:spPr/>
    </dgm:pt>
    <dgm:pt modelId="{9AD2E731-1517-4737-9CD9-EF671A05B1AD}" type="pres">
      <dgm:prSet presAssocID="{C79FD8A5-172B-4941-8135-3CC61E5FC9D0}" presName="conn2-1" presStyleLbl="parChTrans1D2" presStyleIdx="0" presStyleCnt="2"/>
      <dgm:spPr/>
      <dgm:t>
        <a:bodyPr/>
        <a:lstStyle/>
        <a:p>
          <a:endParaRPr lang="en-US"/>
        </a:p>
      </dgm:t>
    </dgm:pt>
    <dgm:pt modelId="{92D21EE0-52B9-4BD3-A0F9-B97017074490}" type="pres">
      <dgm:prSet presAssocID="{C79FD8A5-172B-4941-8135-3CC61E5FC9D0}" presName="connTx" presStyleLbl="parChTrans1D2" presStyleIdx="0" presStyleCnt="2"/>
      <dgm:spPr/>
      <dgm:t>
        <a:bodyPr/>
        <a:lstStyle/>
        <a:p>
          <a:endParaRPr lang="en-US"/>
        </a:p>
      </dgm:t>
    </dgm:pt>
    <dgm:pt modelId="{D24CA324-3118-4D5F-8854-1D85B873A1D2}" type="pres">
      <dgm:prSet presAssocID="{DB653397-BE41-4F77-B865-3AE37EBA9EB3}" presName="root2" presStyleCnt="0"/>
      <dgm:spPr/>
    </dgm:pt>
    <dgm:pt modelId="{7BB9EC82-0CE3-49A6-8116-1B0FED5CE864}" type="pres">
      <dgm:prSet presAssocID="{DB653397-BE41-4F77-B865-3AE37EBA9EB3}" presName="LevelTwoTextNode" presStyleLbl="node2" presStyleIdx="0" presStyleCnt="2">
        <dgm:presLayoutVars>
          <dgm:chPref val="3"/>
        </dgm:presLayoutVars>
      </dgm:prSet>
      <dgm:spPr/>
      <dgm:t>
        <a:bodyPr/>
        <a:lstStyle/>
        <a:p>
          <a:endParaRPr lang="en-US"/>
        </a:p>
      </dgm:t>
    </dgm:pt>
    <dgm:pt modelId="{D7C1773B-983B-4A5E-84F9-6378835C14C3}" type="pres">
      <dgm:prSet presAssocID="{DB653397-BE41-4F77-B865-3AE37EBA9EB3}" presName="level3hierChild" presStyleCnt="0"/>
      <dgm:spPr/>
    </dgm:pt>
    <dgm:pt modelId="{0ECE1A66-C293-4CBF-89E4-77202D530BAD}" type="pres">
      <dgm:prSet presAssocID="{3301A763-B525-482E-8B9B-7E39A8861E8C}" presName="conn2-1" presStyleLbl="parChTrans1D3" presStyleIdx="0" presStyleCnt="3"/>
      <dgm:spPr/>
      <dgm:t>
        <a:bodyPr/>
        <a:lstStyle/>
        <a:p>
          <a:endParaRPr lang="en-US"/>
        </a:p>
      </dgm:t>
    </dgm:pt>
    <dgm:pt modelId="{B973EA81-EA88-4799-915B-7060F166EB4D}" type="pres">
      <dgm:prSet presAssocID="{3301A763-B525-482E-8B9B-7E39A8861E8C}" presName="connTx" presStyleLbl="parChTrans1D3" presStyleIdx="0" presStyleCnt="3"/>
      <dgm:spPr/>
      <dgm:t>
        <a:bodyPr/>
        <a:lstStyle/>
        <a:p>
          <a:endParaRPr lang="en-US"/>
        </a:p>
      </dgm:t>
    </dgm:pt>
    <dgm:pt modelId="{EB87B5EB-01DE-4045-89F9-E5ABD763C4E0}" type="pres">
      <dgm:prSet presAssocID="{8A34A3FA-1267-4163-A925-6640D1DD10C3}" presName="root2" presStyleCnt="0"/>
      <dgm:spPr/>
    </dgm:pt>
    <dgm:pt modelId="{9014F8B5-7482-4122-87F7-3D6AD1E57DD7}" type="pres">
      <dgm:prSet presAssocID="{8A34A3FA-1267-4163-A925-6640D1DD10C3}" presName="LevelTwoTextNode" presStyleLbl="node3" presStyleIdx="0" presStyleCnt="3" custScaleX="120446">
        <dgm:presLayoutVars>
          <dgm:chPref val="3"/>
        </dgm:presLayoutVars>
      </dgm:prSet>
      <dgm:spPr/>
      <dgm:t>
        <a:bodyPr/>
        <a:lstStyle/>
        <a:p>
          <a:endParaRPr lang="en-US"/>
        </a:p>
      </dgm:t>
    </dgm:pt>
    <dgm:pt modelId="{1B11A5B3-F096-4F3A-9425-EB6A23C88C80}" type="pres">
      <dgm:prSet presAssocID="{8A34A3FA-1267-4163-A925-6640D1DD10C3}" presName="level3hierChild" presStyleCnt="0"/>
      <dgm:spPr/>
    </dgm:pt>
    <dgm:pt modelId="{E7FFA5AE-059A-4797-9F7A-E01B91607602}" type="pres">
      <dgm:prSet presAssocID="{283BFC7E-C3B4-4EB4-B779-BC1AF20F932F}" presName="conn2-1" presStyleLbl="parChTrans1D2" presStyleIdx="1" presStyleCnt="2"/>
      <dgm:spPr/>
      <dgm:t>
        <a:bodyPr/>
        <a:lstStyle/>
        <a:p>
          <a:endParaRPr lang="en-US"/>
        </a:p>
      </dgm:t>
    </dgm:pt>
    <dgm:pt modelId="{A62A1A92-9442-4141-84E2-A1BD8D8056EF}" type="pres">
      <dgm:prSet presAssocID="{283BFC7E-C3B4-4EB4-B779-BC1AF20F932F}" presName="connTx" presStyleLbl="parChTrans1D2" presStyleIdx="1" presStyleCnt="2"/>
      <dgm:spPr/>
      <dgm:t>
        <a:bodyPr/>
        <a:lstStyle/>
        <a:p>
          <a:endParaRPr lang="en-US"/>
        </a:p>
      </dgm:t>
    </dgm:pt>
    <dgm:pt modelId="{D179A332-A087-481F-A255-FFD5ECE713A9}" type="pres">
      <dgm:prSet presAssocID="{25439FA5-D101-45F7-A360-F0EA713A101C}" presName="root2" presStyleCnt="0"/>
      <dgm:spPr/>
    </dgm:pt>
    <dgm:pt modelId="{18662DD5-3BBE-45C3-9F2D-0E46EA8231E8}" type="pres">
      <dgm:prSet presAssocID="{25439FA5-D101-45F7-A360-F0EA713A101C}" presName="LevelTwoTextNode" presStyleLbl="node2" presStyleIdx="1" presStyleCnt="2">
        <dgm:presLayoutVars>
          <dgm:chPref val="3"/>
        </dgm:presLayoutVars>
      </dgm:prSet>
      <dgm:spPr/>
      <dgm:t>
        <a:bodyPr/>
        <a:lstStyle/>
        <a:p>
          <a:endParaRPr lang="en-US"/>
        </a:p>
      </dgm:t>
    </dgm:pt>
    <dgm:pt modelId="{DF42C83D-F4D6-4AC2-8339-F64F4E8C1787}" type="pres">
      <dgm:prSet presAssocID="{25439FA5-D101-45F7-A360-F0EA713A101C}" presName="level3hierChild" presStyleCnt="0"/>
      <dgm:spPr/>
    </dgm:pt>
    <dgm:pt modelId="{193A3ED1-818C-421E-A238-D5D1AAFBBF8A}" type="pres">
      <dgm:prSet presAssocID="{E4BF31BE-4B01-4694-867C-39B7616263C0}" presName="conn2-1" presStyleLbl="parChTrans1D3" presStyleIdx="1" presStyleCnt="3"/>
      <dgm:spPr/>
      <dgm:t>
        <a:bodyPr/>
        <a:lstStyle/>
        <a:p>
          <a:endParaRPr lang="en-US"/>
        </a:p>
      </dgm:t>
    </dgm:pt>
    <dgm:pt modelId="{74B56D0E-F385-4EEE-AFD1-631EA2F6E4EE}" type="pres">
      <dgm:prSet presAssocID="{E4BF31BE-4B01-4694-867C-39B7616263C0}" presName="connTx" presStyleLbl="parChTrans1D3" presStyleIdx="1" presStyleCnt="3"/>
      <dgm:spPr/>
      <dgm:t>
        <a:bodyPr/>
        <a:lstStyle/>
        <a:p>
          <a:endParaRPr lang="en-US"/>
        </a:p>
      </dgm:t>
    </dgm:pt>
    <dgm:pt modelId="{7AA149A9-B19F-4E82-8FF6-3257EBCDBD82}" type="pres">
      <dgm:prSet presAssocID="{8E4E927E-A84A-4A9F-9B6E-C78234C83517}" presName="root2" presStyleCnt="0"/>
      <dgm:spPr/>
    </dgm:pt>
    <dgm:pt modelId="{25F95639-3914-42DD-ACC0-D27728FDA142}" type="pres">
      <dgm:prSet presAssocID="{8E4E927E-A84A-4A9F-9B6E-C78234C83517}" presName="LevelTwoTextNode" presStyleLbl="node3" presStyleIdx="1" presStyleCnt="3" custScaleX="120446">
        <dgm:presLayoutVars>
          <dgm:chPref val="3"/>
        </dgm:presLayoutVars>
      </dgm:prSet>
      <dgm:spPr/>
      <dgm:t>
        <a:bodyPr/>
        <a:lstStyle/>
        <a:p>
          <a:endParaRPr lang="en-US"/>
        </a:p>
      </dgm:t>
    </dgm:pt>
    <dgm:pt modelId="{B275F9C5-C517-48DE-A900-5B0EAD3F6830}" type="pres">
      <dgm:prSet presAssocID="{8E4E927E-A84A-4A9F-9B6E-C78234C83517}" presName="level3hierChild" presStyleCnt="0"/>
      <dgm:spPr/>
    </dgm:pt>
    <dgm:pt modelId="{263489A0-610F-4CC3-98F7-6C24D27122A2}" type="pres">
      <dgm:prSet presAssocID="{EA58861F-22B8-42A5-84B6-5027506FB476}" presName="conn2-1" presStyleLbl="parChTrans1D3" presStyleIdx="2" presStyleCnt="3"/>
      <dgm:spPr/>
      <dgm:t>
        <a:bodyPr/>
        <a:lstStyle/>
        <a:p>
          <a:endParaRPr lang="en-US"/>
        </a:p>
      </dgm:t>
    </dgm:pt>
    <dgm:pt modelId="{901E1031-214A-45DC-94BF-4FD43A52894A}" type="pres">
      <dgm:prSet presAssocID="{EA58861F-22B8-42A5-84B6-5027506FB476}" presName="connTx" presStyleLbl="parChTrans1D3" presStyleIdx="2" presStyleCnt="3"/>
      <dgm:spPr/>
      <dgm:t>
        <a:bodyPr/>
        <a:lstStyle/>
        <a:p>
          <a:endParaRPr lang="en-US"/>
        </a:p>
      </dgm:t>
    </dgm:pt>
    <dgm:pt modelId="{A7989F44-9515-4664-AB55-105988BE4566}" type="pres">
      <dgm:prSet presAssocID="{4F051F66-332C-4A6E-BF79-E59ED0972E78}" presName="root2" presStyleCnt="0"/>
      <dgm:spPr/>
    </dgm:pt>
    <dgm:pt modelId="{802923C1-D0E0-4D9A-ABC2-918B4DD83041}" type="pres">
      <dgm:prSet presAssocID="{4F051F66-332C-4A6E-BF79-E59ED0972E78}" presName="LevelTwoTextNode" presStyleLbl="node3" presStyleIdx="2" presStyleCnt="3" custScaleX="120446">
        <dgm:presLayoutVars>
          <dgm:chPref val="3"/>
        </dgm:presLayoutVars>
      </dgm:prSet>
      <dgm:spPr/>
      <dgm:t>
        <a:bodyPr/>
        <a:lstStyle/>
        <a:p>
          <a:endParaRPr lang="en-US"/>
        </a:p>
      </dgm:t>
    </dgm:pt>
    <dgm:pt modelId="{8B0E5C33-B6B4-46B6-ACFF-6EFEA91D79C9}" type="pres">
      <dgm:prSet presAssocID="{4F051F66-332C-4A6E-BF79-E59ED0972E78}" presName="level3hierChild" presStyleCnt="0"/>
      <dgm:spPr/>
    </dgm:pt>
  </dgm:ptLst>
  <dgm:cxnLst>
    <dgm:cxn modelId="{F5D8AC2F-8FD2-4D7E-B9FB-0CAB982D5A1C}" srcId="{DB653397-BE41-4F77-B865-3AE37EBA9EB3}" destId="{8A34A3FA-1267-4163-A925-6640D1DD10C3}" srcOrd="0" destOrd="0" parTransId="{3301A763-B525-482E-8B9B-7E39A8861E8C}" sibTransId="{44CBF16F-CE24-4E56-87C0-C030B0F22E7E}"/>
    <dgm:cxn modelId="{F8F6198D-BEF0-46F2-B2F2-9CAFF492B6E3}" type="presOf" srcId="{EA58861F-22B8-42A5-84B6-5027506FB476}" destId="{263489A0-610F-4CC3-98F7-6C24D27122A2}" srcOrd="0" destOrd="0" presId="urn:microsoft.com/office/officeart/2008/layout/HorizontalMultiLevelHierarchy"/>
    <dgm:cxn modelId="{5CB5CDE1-187C-46C2-8586-A88BD941EA38}" type="presOf" srcId="{283BFC7E-C3B4-4EB4-B779-BC1AF20F932F}" destId="{A62A1A92-9442-4141-84E2-A1BD8D8056EF}" srcOrd="1" destOrd="0" presId="urn:microsoft.com/office/officeart/2008/layout/HorizontalMultiLevelHierarchy"/>
    <dgm:cxn modelId="{17621E90-9DF7-4BEB-BDA2-AED860150D7A}" type="presOf" srcId="{96271D51-7F5F-40CD-9F6D-158397EF2B8D}" destId="{C2E9CB1F-47C4-4388-B4D9-604749ABE364}" srcOrd="0" destOrd="0" presId="urn:microsoft.com/office/officeart/2008/layout/HorizontalMultiLevelHierarchy"/>
    <dgm:cxn modelId="{3A507335-5D1F-4D35-AA58-E23DB68ECCB5}" type="presOf" srcId="{EA58861F-22B8-42A5-84B6-5027506FB476}" destId="{901E1031-214A-45DC-94BF-4FD43A52894A}" srcOrd="1" destOrd="0" presId="urn:microsoft.com/office/officeart/2008/layout/HorizontalMultiLevelHierarchy"/>
    <dgm:cxn modelId="{883F26AF-8C61-42C8-9400-56B61BF81135}" type="presOf" srcId="{3301A763-B525-482E-8B9B-7E39A8861E8C}" destId="{0ECE1A66-C293-4CBF-89E4-77202D530BAD}" srcOrd="0" destOrd="0" presId="urn:microsoft.com/office/officeart/2008/layout/HorizontalMultiLevelHierarchy"/>
    <dgm:cxn modelId="{D22AC767-B6DD-4E60-BA24-C012C139CC24}" type="presOf" srcId="{DB653397-BE41-4F77-B865-3AE37EBA9EB3}" destId="{7BB9EC82-0CE3-49A6-8116-1B0FED5CE864}" srcOrd="0" destOrd="0" presId="urn:microsoft.com/office/officeart/2008/layout/HorizontalMultiLevelHierarchy"/>
    <dgm:cxn modelId="{9CFAB26B-8F1D-4A5D-8A6B-B5E9EFDDBDA2}" type="presOf" srcId="{8E4E927E-A84A-4A9F-9B6E-C78234C83517}" destId="{25F95639-3914-42DD-ACC0-D27728FDA142}" srcOrd="0" destOrd="0" presId="urn:microsoft.com/office/officeart/2008/layout/HorizontalMultiLevelHierarchy"/>
    <dgm:cxn modelId="{3A0CBBE1-A648-4A81-B447-9A79EE875A7C}" srcId="{A0531951-0004-4758-9FBD-00B6E1E44ADD}" destId="{96271D51-7F5F-40CD-9F6D-158397EF2B8D}" srcOrd="0" destOrd="0" parTransId="{600A1D50-A05C-4F78-B8B1-C89DCF35127C}" sibTransId="{6CA0D015-8D92-4357-B08B-CB768911427E}"/>
    <dgm:cxn modelId="{64707742-25BB-4D6A-BEC3-E5A39EA1F368}" type="presOf" srcId="{E4BF31BE-4B01-4694-867C-39B7616263C0}" destId="{74B56D0E-F385-4EEE-AFD1-631EA2F6E4EE}" srcOrd="1" destOrd="0" presId="urn:microsoft.com/office/officeart/2008/layout/HorizontalMultiLevelHierarchy"/>
    <dgm:cxn modelId="{36BBB3D7-F27E-4512-A675-2DD6A87E9EC0}" type="presOf" srcId="{E4BF31BE-4B01-4694-867C-39B7616263C0}" destId="{193A3ED1-818C-421E-A238-D5D1AAFBBF8A}" srcOrd="0" destOrd="0" presId="urn:microsoft.com/office/officeart/2008/layout/HorizontalMultiLevelHierarchy"/>
    <dgm:cxn modelId="{28DC5854-7792-496D-B629-20566F1184CB}" type="presOf" srcId="{283BFC7E-C3B4-4EB4-B779-BC1AF20F932F}" destId="{E7FFA5AE-059A-4797-9F7A-E01B91607602}" srcOrd="0" destOrd="0" presId="urn:microsoft.com/office/officeart/2008/layout/HorizontalMultiLevelHierarchy"/>
    <dgm:cxn modelId="{A3E078E0-A528-4BEC-9267-DD06577192BC}" type="presOf" srcId="{A0531951-0004-4758-9FBD-00B6E1E44ADD}" destId="{5F43E89D-185C-495B-A070-5878E99D58B6}" srcOrd="0" destOrd="0" presId="urn:microsoft.com/office/officeart/2008/layout/HorizontalMultiLevelHierarchy"/>
    <dgm:cxn modelId="{90FF72D7-ED79-4D59-A955-A6C952E7482C}" type="presOf" srcId="{C79FD8A5-172B-4941-8135-3CC61E5FC9D0}" destId="{9AD2E731-1517-4737-9CD9-EF671A05B1AD}" srcOrd="0" destOrd="0" presId="urn:microsoft.com/office/officeart/2008/layout/HorizontalMultiLevelHierarchy"/>
    <dgm:cxn modelId="{2BB2A89C-B91C-4AB5-A7D2-1EF50B3498C7}" srcId="{96271D51-7F5F-40CD-9F6D-158397EF2B8D}" destId="{DB653397-BE41-4F77-B865-3AE37EBA9EB3}" srcOrd="0" destOrd="0" parTransId="{C79FD8A5-172B-4941-8135-3CC61E5FC9D0}" sibTransId="{65D0E06A-D29B-4C16-8B6A-7BBDE0B28A85}"/>
    <dgm:cxn modelId="{28B030AB-0D62-4266-AB57-D4DAC51E5230}" type="presOf" srcId="{8A34A3FA-1267-4163-A925-6640D1DD10C3}" destId="{9014F8B5-7482-4122-87F7-3D6AD1E57DD7}" srcOrd="0" destOrd="0" presId="urn:microsoft.com/office/officeart/2008/layout/HorizontalMultiLevelHierarchy"/>
    <dgm:cxn modelId="{A96F3A7D-18A0-4F00-ADFF-D2088A33FFAA}" srcId="{25439FA5-D101-45F7-A360-F0EA713A101C}" destId="{4F051F66-332C-4A6E-BF79-E59ED0972E78}" srcOrd="1" destOrd="0" parTransId="{EA58861F-22B8-42A5-84B6-5027506FB476}" sibTransId="{4EE910B3-D511-415A-8CDA-B156FEB0B934}"/>
    <dgm:cxn modelId="{A472548E-81B6-4DFE-B68C-D27999976AB1}" type="presOf" srcId="{3301A763-B525-482E-8B9B-7E39A8861E8C}" destId="{B973EA81-EA88-4799-915B-7060F166EB4D}" srcOrd="1" destOrd="0" presId="urn:microsoft.com/office/officeart/2008/layout/HorizontalMultiLevelHierarchy"/>
    <dgm:cxn modelId="{59B3A406-A3B4-4B70-8C4C-88E58ED31EA0}" type="presOf" srcId="{C79FD8A5-172B-4941-8135-3CC61E5FC9D0}" destId="{92D21EE0-52B9-4BD3-A0F9-B97017074490}" srcOrd="1" destOrd="0" presId="urn:microsoft.com/office/officeart/2008/layout/HorizontalMultiLevelHierarchy"/>
    <dgm:cxn modelId="{424F0494-641D-4BC6-B5E2-B43130837FE6}" srcId="{25439FA5-D101-45F7-A360-F0EA713A101C}" destId="{8E4E927E-A84A-4A9F-9B6E-C78234C83517}" srcOrd="0" destOrd="0" parTransId="{E4BF31BE-4B01-4694-867C-39B7616263C0}" sibTransId="{A90412F6-306F-49F7-BA58-BE1F949F1425}"/>
    <dgm:cxn modelId="{5D277D6D-13C0-4D3E-9436-598C30A34347}" type="presOf" srcId="{4F051F66-332C-4A6E-BF79-E59ED0972E78}" destId="{802923C1-D0E0-4D9A-ABC2-918B4DD83041}" srcOrd="0" destOrd="0" presId="urn:microsoft.com/office/officeart/2008/layout/HorizontalMultiLevelHierarchy"/>
    <dgm:cxn modelId="{86C1DD68-E5B8-46F5-9BDC-A5ABC707277F}" type="presOf" srcId="{25439FA5-D101-45F7-A360-F0EA713A101C}" destId="{18662DD5-3BBE-45C3-9F2D-0E46EA8231E8}" srcOrd="0" destOrd="0" presId="urn:microsoft.com/office/officeart/2008/layout/HorizontalMultiLevelHierarchy"/>
    <dgm:cxn modelId="{505DCE40-3F4B-477A-AE52-3903A8D2F4AD}" srcId="{96271D51-7F5F-40CD-9F6D-158397EF2B8D}" destId="{25439FA5-D101-45F7-A360-F0EA713A101C}" srcOrd="1" destOrd="0" parTransId="{283BFC7E-C3B4-4EB4-B779-BC1AF20F932F}" sibTransId="{4E8B9D88-52D6-4EC3-8B64-ADB3CC63C7E7}"/>
    <dgm:cxn modelId="{0651849F-1995-4FAD-B2A1-73153C72DFC9}" type="presParOf" srcId="{5F43E89D-185C-495B-A070-5878E99D58B6}" destId="{C7F60B76-B653-49F8-BC69-0982C66CD86E}" srcOrd="0" destOrd="0" presId="urn:microsoft.com/office/officeart/2008/layout/HorizontalMultiLevelHierarchy"/>
    <dgm:cxn modelId="{2DCABFE7-61CB-4C28-8429-D4F16D66A501}" type="presParOf" srcId="{C7F60B76-B653-49F8-BC69-0982C66CD86E}" destId="{C2E9CB1F-47C4-4388-B4D9-604749ABE364}" srcOrd="0" destOrd="0" presId="urn:microsoft.com/office/officeart/2008/layout/HorizontalMultiLevelHierarchy"/>
    <dgm:cxn modelId="{3D265468-B164-4FD5-B156-DF38AF4C0F7D}" type="presParOf" srcId="{C7F60B76-B653-49F8-BC69-0982C66CD86E}" destId="{914F8169-0D7F-40F8-A42C-8AE6997275A7}" srcOrd="1" destOrd="0" presId="urn:microsoft.com/office/officeart/2008/layout/HorizontalMultiLevelHierarchy"/>
    <dgm:cxn modelId="{9D50B5AD-BD06-40AC-A9EF-1B86E64522EF}" type="presParOf" srcId="{914F8169-0D7F-40F8-A42C-8AE6997275A7}" destId="{9AD2E731-1517-4737-9CD9-EF671A05B1AD}" srcOrd="0" destOrd="0" presId="urn:microsoft.com/office/officeart/2008/layout/HorizontalMultiLevelHierarchy"/>
    <dgm:cxn modelId="{6EDD4CAE-048B-4568-A4FC-48A0476890A1}" type="presParOf" srcId="{9AD2E731-1517-4737-9CD9-EF671A05B1AD}" destId="{92D21EE0-52B9-4BD3-A0F9-B97017074490}" srcOrd="0" destOrd="0" presId="urn:microsoft.com/office/officeart/2008/layout/HorizontalMultiLevelHierarchy"/>
    <dgm:cxn modelId="{04096A39-FA3B-4B10-94C7-51FC30E56950}" type="presParOf" srcId="{914F8169-0D7F-40F8-A42C-8AE6997275A7}" destId="{D24CA324-3118-4D5F-8854-1D85B873A1D2}" srcOrd="1" destOrd="0" presId="urn:microsoft.com/office/officeart/2008/layout/HorizontalMultiLevelHierarchy"/>
    <dgm:cxn modelId="{AF4732E3-7DE7-4349-8225-5879C83FBBE3}" type="presParOf" srcId="{D24CA324-3118-4D5F-8854-1D85B873A1D2}" destId="{7BB9EC82-0CE3-49A6-8116-1B0FED5CE864}" srcOrd="0" destOrd="0" presId="urn:microsoft.com/office/officeart/2008/layout/HorizontalMultiLevelHierarchy"/>
    <dgm:cxn modelId="{4B2DA995-B087-4808-96C1-AEB44D7A9165}" type="presParOf" srcId="{D24CA324-3118-4D5F-8854-1D85B873A1D2}" destId="{D7C1773B-983B-4A5E-84F9-6378835C14C3}" srcOrd="1" destOrd="0" presId="urn:microsoft.com/office/officeart/2008/layout/HorizontalMultiLevelHierarchy"/>
    <dgm:cxn modelId="{AA0845DD-52D1-461C-9826-832E0D9660F0}" type="presParOf" srcId="{D7C1773B-983B-4A5E-84F9-6378835C14C3}" destId="{0ECE1A66-C293-4CBF-89E4-77202D530BAD}" srcOrd="0" destOrd="0" presId="urn:microsoft.com/office/officeart/2008/layout/HorizontalMultiLevelHierarchy"/>
    <dgm:cxn modelId="{1874AF2E-C020-43CC-BC2C-F0C167823B5F}" type="presParOf" srcId="{0ECE1A66-C293-4CBF-89E4-77202D530BAD}" destId="{B973EA81-EA88-4799-915B-7060F166EB4D}" srcOrd="0" destOrd="0" presId="urn:microsoft.com/office/officeart/2008/layout/HorizontalMultiLevelHierarchy"/>
    <dgm:cxn modelId="{6CD8D02D-E00C-46AD-84E1-5033FFE02520}" type="presParOf" srcId="{D7C1773B-983B-4A5E-84F9-6378835C14C3}" destId="{EB87B5EB-01DE-4045-89F9-E5ABD763C4E0}" srcOrd="1" destOrd="0" presId="urn:microsoft.com/office/officeart/2008/layout/HorizontalMultiLevelHierarchy"/>
    <dgm:cxn modelId="{37C6DAB0-D348-4EC1-9B8F-C4C03E138835}" type="presParOf" srcId="{EB87B5EB-01DE-4045-89F9-E5ABD763C4E0}" destId="{9014F8B5-7482-4122-87F7-3D6AD1E57DD7}" srcOrd="0" destOrd="0" presId="urn:microsoft.com/office/officeart/2008/layout/HorizontalMultiLevelHierarchy"/>
    <dgm:cxn modelId="{925E36C1-54FE-4805-A305-24625E771720}" type="presParOf" srcId="{EB87B5EB-01DE-4045-89F9-E5ABD763C4E0}" destId="{1B11A5B3-F096-4F3A-9425-EB6A23C88C80}" srcOrd="1" destOrd="0" presId="urn:microsoft.com/office/officeart/2008/layout/HorizontalMultiLevelHierarchy"/>
    <dgm:cxn modelId="{5CD01A40-2B69-47AA-B8C5-7833F5EA00E6}" type="presParOf" srcId="{914F8169-0D7F-40F8-A42C-8AE6997275A7}" destId="{E7FFA5AE-059A-4797-9F7A-E01B91607602}" srcOrd="2" destOrd="0" presId="urn:microsoft.com/office/officeart/2008/layout/HorizontalMultiLevelHierarchy"/>
    <dgm:cxn modelId="{5C255ADF-F510-48FA-BBEE-14AAEF3E8E1B}" type="presParOf" srcId="{E7FFA5AE-059A-4797-9F7A-E01B91607602}" destId="{A62A1A92-9442-4141-84E2-A1BD8D8056EF}" srcOrd="0" destOrd="0" presId="urn:microsoft.com/office/officeart/2008/layout/HorizontalMultiLevelHierarchy"/>
    <dgm:cxn modelId="{3203E20A-8B05-4584-A040-6C2991C14FC0}" type="presParOf" srcId="{914F8169-0D7F-40F8-A42C-8AE6997275A7}" destId="{D179A332-A087-481F-A255-FFD5ECE713A9}" srcOrd="3" destOrd="0" presId="urn:microsoft.com/office/officeart/2008/layout/HorizontalMultiLevelHierarchy"/>
    <dgm:cxn modelId="{E15BDDB5-7616-4B46-B50C-57D27630CF2E}" type="presParOf" srcId="{D179A332-A087-481F-A255-FFD5ECE713A9}" destId="{18662DD5-3BBE-45C3-9F2D-0E46EA8231E8}" srcOrd="0" destOrd="0" presId="urn:microsoft.com/office/officeart/2008/layout/HorizontalMultiLevelHierarchy"/>
    <dgm:cxn modelId="{F65EE4DD-AB9D-434E-8109-1245974A1D7B}" type="presParOf" srcId="{D179A332-A087-481F-A255-FFD5ECE713A9}" destId="{DF42C83D-F4D6-4AC2-8339-F64F4E8C1787}" srcOrd="1" destOrd="0" presId="urn:microsoft.com/office/officeart/2008/layout/HorizontalMultiLevelHierarchy"/>
    <dgm:cxn modelId="{E2E92296-A32F-40D4-B9C7-92CA70BF3A69}" type="presParOf" srcId="{DF42C83D-F4D6-4AC2-8339-F64F4E8C1787}" destId="{193A3ED1-818C-421E-A238-D5D1AAFBBF8A}" srcOrd="0" destOrd="0" presId="urn:microsoft.com/office/officeart/2008/layout/HorizontalMultiLevelHierarchy"/>
    <dgm:cxn modelId="{73946905-D668-4CFF-8382-DC8E328AF4A3}" type="presParOf" srcId="{193A3ED1-818C-421E-A238-D5D1AAFBBF8A}" destId="{74B56D0E-F385-4EEE-AFD1-631EA2F6E4EE}" srcOrd="0" destOrd="0" presId="urn:microsoft.com/office/officeart/2008/layout/HorizontalMultiLevelHierarchy"/>
    <dgm:cxn modelId="{2B935E5D-5E5E-4A1F-9231-7BD8F40F097D}" type="presParOf" srcId="{DF42C83D-F4D6-4AC2-8339-F64F4E8C1787}" destId="{7AA149A9-B19F-4E82-8FF6-3257EBCDBD82}" srcOrd="1" destOrd="0" presId="urn:microsoft.com/office/officeart/2008/layout/HorizontalMultiLevelHierarchy"/>
    <dgm:cxn modelId="{4DA64EA4-A354-4A00-83F0-7B74AC6BB757}" type="presParOf" srcId="{7AA149A9-B19F-4E82-8FF6-3257EBCDBD82}" destId="{25F95639-3914-42DD-ACC0-D27728FDA142}" srcOrd="0" destOrd="0" presId="urn:microsoft.com/office/officeart/2008/layout/HorizontalMultiLevelHierarchy"/>
    <dgm:cxn modelId="{3C5701E2-DF19-4BE3-91D7-43D7ED8DD5E8}" type="presParOf" srcId="{7AA149A9-B19F-4E82-8FF6-3257EBCDBD82}" destId="{B275F9C5-C517-48DE-A900-5B0EAD3F6830}" srcOrd="1" destOrd="0" presId="urn:microsoft.com/office/officeart/2008/layout/HorizontalMultiLevelHierarchy"/>
    <dgm:cxn modelId="{48B08DA4-E57F-4DE4-9163-C5DFB0BECEEF}" type="presParOf" srcId="{DF42C83D-F4D6-4AC2-8339-F64F4E8C1787}" destId="{263489A0-610F-4CC3-98F7-6C24D27122A2}" srcOrd="2" destOrd="0" presId="urn:microsoft.com/office/officeart/2008/layout/HorizontalMultiLevelHierarchy"/>
    <dgm:cxn modelId="{295E9CE1-CC0D-43BE-AEAA-29835478EF17}" type="presParOf" srcId="{263489A0-610F-4CC3-98F7-6C24D27122A2}" destId="{901E1031-214A-45DC-94BF-4FD43A52894A}" srcOrd="0" destOrd="0" presId="urn:microsoft.com/office/officeart/2008/layout/HorizontalMultiLevelHierarchy"/>
    <dgm:cxn modelId="{E0EFFA42-F86F-44D4-9110-EF80312E1391}" type="presParOf" srcId="{DF42C83D-F4D6-4AC2-8339-F64F4E8C1787}" destId="{A7989F44-9515-4664-AB55-105988BE4566}" srcOrd="3" destOrd="0" presId="urn:microsoft.com/office/officeart/2008/layout/HorizontalMultiLevelHierarchy"/>
    <dgm:cxn modelId="{0D47D9A1-7E13-4541-B56D-5C1FD6DFEBC8}" type="presParOf" srcId="{A7989F44-9515-4664-AB55-105988BE4566}" destId="{802923C1-D0E0-4D9A-ABC2-918B4DD83041}" srcOrd="0" destOrd="0" presId="urn:microsoft.com/office/officeart/2008/layout/HorizontalMultiLevelHierarchy"/>
    <dgm:cxn modelId="{4F669583-46BD-4C20-806A-00056F68D4DB}" type="presParOf" srcId="{A7989F44-9515-4664-AB55-105988BE4566}" destId="{8B0E5C33-B6B4-46B6-ACFF-6EFEA91D79C9}" srcOrd="1" destOrd="0" presId="urn:microsoft.com/office/officeart/2008/layout/HorizontalMultiLevelHierarchy"/>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819D5FC-16B7-416A-A921-17D1001A5A6F}" type="doc">
      <dgm:prSet loTypeId="urn:microsoft.com/office/officeart/2008/layout/VerticalAccentList" loCatId="list" qsTypeId="urn:microsoft.com/office/officeart/2005/8/quickstyle/simple4" qsCatId="simple" csTypeId="urn:microsoft.com/office/officeart/2005/8/colors/accent5_2" csCatId="accent5" phldr="1"/>
      <dgm:spPr/>
      <dgm:t>
        <a:bodyPr/>
        <a:lstStyle/>
        <a:p>
          <a:endParaRPr lang="en-US"/>
        </a:p>
      </dgm:t>
    </dgm:pt>
    <dgm:pt modelId="{237A4DD7-35AD-4ED6-A776-A4F13D82DF8E}">
      <dgm:prSet phldrT="[Text]"/>
      <dgm:spPr/>
      <dgm:t>
        <a:bodyPr/>
        <a:lstStyle/>
        <a:p>
          <a:r>
            <a:rPr lang="en-US" b="1" dirty="0">
              <a:effectLst>
                <a:outerShdw blurRad="38100" dist="38100" dir="2700000" algn="tl">
                  <a:srgbClr val="000000">
                    <a:alpha val="43137"/>
                  </a:srgbClr>
                </a:outerShdw>
              </a:effectLst>
            </a:rPr>
            <a:t>ECONOMIC</a:t>
          </a:r>
        </a:p>
      </dgm:t>
    </dgm:pt>
    <dgm:pt modelId="{A3A65BEC-9ECE-4DCF-B756-18B050EA4AF1}" type="parTrans" cxnId="{1C6CB841-88C4-419A-8234-8CE5A3E49EDA}">
      <dgm:prSet/>
      <dgm:spPr/>
      <dgm:t>
        <a:bodyPr/>
        <a:lstStyle/>
        <a:p>
          <a:endParaRPr lang="en-US"/>
        </a:p>
      </dgm:t>
    </dgm:pt>
    <dgm:pt modelId="{53E7631F-0837-4887-AC60-3BB655E372B6}" type="sibTrans" cxnId="{1C6CB841-88C4-419A-8234-8CE5A3E49EDA}">
      <dgm:prSet/>
      <dgm:spPr/>
      <dgm:t>
        <a:bodyPr/>
        <a:lstStyle/>
        <a:p>
          <a:endParaRPr lang="en-US"/>
        </a:p>
      </dgm:t>
    </dgm:pt>
    <dgm:pt modelId="{8B576C20-ACA9-4999-A447-C42B8ACF1994}">
      <dgm:prSet custT="1"/>
      <dgm:spPr/>
      <dgm:t>
        <a:bodyPr/>
        <a:lstStyle/>
        <a:p>
          <a:r>
            <a:rPr lang="en-US" sz="1200" b="1" kern="1200">
              <a:effectLst>
                <a:outerShdw blurRad="38100" dist="38100" dir="2700000" algn="tl">
                  <a:srgbClr val="000000">
                    <a:alpha val="43137"/>
                  </a:srgbClr>
                </a:outerShdw>
              </a:effectLst>
              <a:latin typeface="Century Gothic" panose="020B0502020202020204"/>
              <a:ea typeface="+mn-ea"/>
              <a:cs typeface="+mn-cs"/>
            </a:rPr>
            <a:t>TECHNOLOGIC</a:t>
          </a:r>
          <a:r>
            <a:rPr lang="en-US" sz="1200" b="1" kern="1200">
              <a:effectLst>
                <a:outerShdw blurRad="38100" dist="38100" dir="2700000" algn="tl">
                  <a:srgbClr val="000000">
                    <a:alpha val="43137"/>
                  </a:srgbClr>
                </a:outerShdw>
              </a:effectLst>
            </a:rPr>
            <a:t>AL</a:t>
          </a:r>
          <a:endParaRPr lang="en-US" sz="1200" b="1" kern="1200" dirty="0">
            <a:effectLst>
              <a:outerShdw blurRad="38100" dist="38100" dir="2700000" algn="tl">
                <a:srgbClr val="000000">
                  <a:alpha val="43137"/>
                </a:srgbClr>
              </a:outerShdw>
            </a:effectLst>
          </a:endParaRPr>
        </a:p>
      </dgm:t>
    </dgm:pt>
    <dgm:pt modelId="{04EAFF67-54D5-4ED6-9910-4F24D156497C}" type="parTrans" cxnId="{2D7C6935-C03F-47C4-9805-426A81CCB8D5}">
      <dgm:prSet/>
      <dgm:spPr/>
      <dgm:t>
        <a:bodyPr/>
        <a:lstStyle/>
        <a:p>
          <a:endParaRPr lang="en-US"/>
        </a:p>
      </dgm:t>
    </dgm:pt>
    <dgm:pt modelId="{9DFC9ABF-9300-4A74-8E1F-25BFB956794F}" type="sibTrans" cxnId="{2D7C6935-C03F-47C4-9805-426A81CCB8D5}">
      <dgm:prSet/>
      <dgm:spPr/>
      <dgm:t>
        <a:bodyPr/>
        <a:lstStyle/>
        <a:p>
          <a:endParaRPr lang="en-US"/>
        </a:p>
      </dgm:t>
    </dgm:pt>
    <dgm:pt modelId="{AFE20A60-1A34-49AB-B57C-6DB5E471D62C}">
      <dgm:prSet/>
      <dgm:spPr/>
      <dgm:t>
        <a:bodyPr/>
        <a:lstStyle/>
        <a:p>
          <a:r>
            <a:rPr lang="en-US" b="1" noProof="0" dirty="0">
              <a:effectLst>
                <a:outerShdw blurRad="38100" dist="38100" dir="2700000" algn="tl">
                  <a:srgbClr val="000000">
                    <a:alpha val="43137"/>
                  </a:srgbClr>
                </a:outerShdw>
              </a:effectLst>
            </a:rPr>
            <a:t>ENVIRONMENTAL</a:t>
          </a:r>
        </a:p>
      </dgm:t>
    </dgm:pt>
    <dgm:pt modelId="{779C8FE0-4CE4-499D-92E5-D627CB1EB31C}" type="parTrans" cxnId="{1399D174-09E7-4DD1-AEED-5B42FE3AD572}">
      <dgm:prSet/>
      <dgm:spPr/>
      <dgm:t>
        <a:bodyPr/>
        <a:lstStyle/>
        <a:p>
          <a:endParaRPr lang="en-US"/>
        </a:p>
      </dgm:t>
    </dgm:pt>
    <dgm:pt modelId="{7F49630A-DB7D-419F-88A0-BB2293FA5345}" type="sibTrans" cxnId="{1399D174-09E7-4DD1-AEED-5B42FE3AD572}">
      <dgm:prSet/>
      <dgm:spPr/>
      <dgm:t>
        <a:bodyPr/>
        <a:lstStyle/>
        <a:p>
          <a:endParaRPr lang="en-US"/>
        </a:p>
      </dgm:t>
    </dgm:pt>
    <dgm:pt modelId="{9BA77112-111E-43FF-B5AB-273EFE359817}">
      <dgm:prSet/>
      <dgm:spPr/>
      <dgm:t>
        <a:bodyPr/>
        <a:lstStyle/>
        <a:p>
          <a:r>
            <a:rPr lang="en-US" dirty="0"/>
            <a:t>Training return on investment</a:t>
          </a:r>
        </a:p>
      </dgm:t>
    </dgm:pt>
    <dgm:pt modelId="{3229A154-A607-4C7F-95B0-29C58AA6CDD9}" type="parTrans" cxnId="{0E8CCDBD-7933-4DD1-8ED6-5DF562EEEA94}">
      <dgm:prSet/>
      <dgm:spPr/>
      <dgm:t>
        <a:bodyPr/>
        <a:lstStyle/>
        <a:p>
          <a:endParaRPr lang="en-US"/>
        </a:p>
      </dgm:t>
    </dgm:pt>
    <dgm:pt modelId="{1D0D45DD-A853-48D7-9C39-2FF3B2A0B630}" type="sibTrans" cxnId="{0E8CCDBD-7933-4DD1-8ED6-5DF562EEEA94}">
      <dgm:prSet/>
      <dgm:spPr/>
      <dgm:t>
        <a:bodyPr/>
        <a:lstStyle/>
        <a:p>
          <a:endParaRPr lang="en-US"/>
        </a:p>
      </dgm:t>
    </dgm:pt>
    <dgm:pt modelId="{52CF4561-F961-454C-9299-AD562A7ED6B4}">
      <dgm:prSet/>
      <dgm:spPr/>
      <dgm:t>
        <a:bodyPr/>
        <a:lstStyle/>
        <a:p>
          <a:r>
            <a:rPr lang="en-US" b="1" dirty="0">
              <a:effectLst>
                <a:outerShdw blurRad="38100" dist="38100" dir="2700000" algn="tl">
                  <a:srgbClr val="000000">
                    <a:alpha val="43137"/>
                  </a:srgbClr>
                </a:outerShdw>
              </a:effectLst>
            </a:rPr>
            <a:t>SOCIAL AND HUMAN</a:t>
          </a:r>
        </a:p>
      </dgm:t>
    </dgm:pt>
    <dgm:pt modelId="{3DC89C6B-DFB4-4347-8282-D71FEFBD6875}" type="parTrans" cxnId="{9E2749ED-A3E6-4358-B5F2-4693ADEE3AB4}">
      <dgm:prSet/>
      <dgm:spPr/>
      <dgm:t>
        <a:bodyPr/>
        <a:lstStyle/>
        <a:p>
          <a:endParaRPr lang="en-US"/>
        </a:p>
      </dgm:t>
    </dgm:pt>
    <dgm:pt modelId="{870C862C-D9A6-46D1-933C-E0C4EDAF519D}" type="sibTrans" cxnId="{9E2749ED-A3E6-4358-B5F2-4693ADEE3AB4}">
      <dgm:prSet/>
      <dgm:spPr/>
      <dgm:t>
        <a:bodyPr/>
        <a:lstStyle/>
        <a:p>
          <a:endParaRPr lang="en-US"/>
        </a:p>
      </dgm:t>
    </dgm:pt>
    <dgm:pt modelId="{10C46E3B-E8CB-475F-B6D7-A06FEFC143B4}">
      <dgm:prSet/>
      <dgm:spPr/>
      <dgm:t>
        <a:bodyPr/>
        <a:lstStyle/>
        <a:p>
          <a:r>
            <a:rPr lang="en-US" dirty="0"/>
            <a:t>Revenue growth rate</a:t>
          </a:r>
        </a:p>
      </dgm:t>
    </dgm:pt>
    <dgm:pt modelId="{FA55524D-405E-4C18-BE6F-AEBF8C091614}" type="parTrans" cxnId="{3785CC92-3761-49CE-9128-481BBD09D529}">
      <dgm:prSet/>
      <dgm:spPr/>
      <dgm:t>
        <a:bodyPr/>
        <a:lstStyle/>
        <a:p>
          <a:endParaRPr lang="en-US"/>
        </a:p>
      </dgm:t>
    </dgm:pt>
    <dgm:pt modelId="{C5DD7CD7-6933-4B82-8412-4C200C985E46}" type="sibTrans" cxnId="{3785CC92-3761-49CE-9128-481BBD09D529}">
      <dgm:prSet/>
      <dgm:spPr/>
      <dgm:t>
        <a:bodyPr/>
        <a:lstStyle/>
        <a:p>
          <a:endParaRPr lang="en-US"/>
        </a:p>
      </dgm:t>
    </dgm:pt>
    <dgm:pt modelId="{308D1CC5-8975-4B53-BE40-40E870C76239}">
      <dgm:prSet/>
      <dgm:spPr/>
      <dgm:t>
        <a:bodyPr/>
        <a:lstStyle/>
        <a:p>
          <a:r>
            <a:rPr lang="en-US" dirty="0"/>
            <a:t>Overall Equipment Effectiveness (OEE)</a:t>
          </a:r>
        </a:p>
      </dgm:t>
    </dgm:pt>
    <dgm:pt modelId="{45C4174E-4D08-42F5-82AE-8909FCB572B8}" type="parTrans" cxnId="{65A94575-38B2-40D3-992F-ECE68FC6DCB2}">
      <dgm:prSet/>
      <dgm:spPr/>
      <dgm:t>
        <a:bodyPr/>
        <a:lstStyle/>
        <a:p>
          <a:endParaRPr lang="en-US"/>
        </a:p>
      </dgm:t>
    </dgm:pt>
    <dgm:pt modelId="{988CF531-B390-4EB2-9E78-2EEB61F363E5}" type="sibTrans" cxnId="{65A94575-38B2-40D3-992F-ECE68FC6DCB2}">
      <dgm:prSet/>
      <dgm:spPr/>
      <dgm:t>
        <a:bodyPr/>
        <a:lstStyle/>
        <a:p>
          <a:endParaRPr lang="en-US"/>
        </a:p>
      </dgm:t>
    </dgm:pt>
    <dgm:pt modelId="{C32259DB-0997-4F6E-BFB4-C1D55BD0044C}">
      <dgm:prSet/>
      <dgm:spPr/>
      <dgm:t>
        <a:bodyPr/>
        <a:lstStyle/>
        <a:p>
          <a:r>
            <a:rPr lang="en-US" dirty="0"/>
            <a:t>Energy consumption</a:t>
          </a:r>
        </a:p>
      </dgm:t>
    </dgm:pt>
    <dgm:pt modelId="{B7488354-0CC3-415D-BC2A-C5D094DCE323}" type="parTrans" cxnId="{FE41E3F5-257B-46B2-948B-AD200F07FC4E}">
      <dgm:prSet/>
      <dgm:spPr/>
      <dgm:t>
        <a:bodyPr/>
        <a:lstStyle/>
        <a:p>
          <a:endParaRPr lang="en-US"/>
        </a:p>
      </dgm:t>
    </dgm:pt>
    <dgm:pt modelId="{0FDFD288-E9F2-4A6D-A1E4-AAAF7C0CC55D}" type="sibTrans" cxnId="{FE41E3F5-257B-46B2-948B-AD200F07FC4E}">
      <dgm:prSet/>
      <dgm:spPr/>
      <dgm:t>
        <a:bodyPr/>
        <a:lstStyle/>
        <a:p>
          <a:endParaRPr lang="en-US"/>
        </a:p>
      </dgm:t>
    </dgm:pt>
    <dgm:pt modelId="{52D79295-9938-42C1-9580-2E5E8E4DEFC4}">
      <dgm:prSet/>
      <dgm:spPr/>
      <dgm:t>
        <a:bodyPr/>
        <a:lstStyle/>
        <a:p>
          <a:r>
            <a:rPr lang="en-US" dirty="0"/>
            <a:t>Waste reduction</a:t>
          </a:r>
        </a:p>
      </dgm:t>
    </dgm:pt>
    <dgm:pt modelId="{CCC52741-043D-470A-BEF7-71400D78850A}" type="parTrans" cxnId="{0E89701C-97DF-46CE-9A8C-32DF84530547}">
      <dgm:prSet/>
      <dgm:spPr/>
      <dgm:t>
        <a:bodyPr/>
        <a:lstStyle/>
        <a:p>
          <a:endParaRPr lang="en-US"/>
        </a:p>
      </dgm:t>
    </dgm:pt>
    <dgm:pt modelId="{E22E4AEC-963A-4B97-8064-3610930BC854}" type="sibTrans" cxnId="{0E89701C-97DF-46CE-9A8C-32DF84530547}">
      <dgm:prSet/>
      <dgm:spPr/>
      <dgm:t>
        <a:bodyPr/>
        <a:lstStyle/>
        <a:p>
          <a:endParaRPr lang="en-US"/>
        </a:p>
      </dgm:t>
    </dgm:pt>
    <dgm:pt modelId="{269A616A-3D7F-4D0C-A887-E0AB8BDC4020}" type="pres">
      <dgm:prSet presAssocID="{0819D5FC-16B7-416A-A921-17D1001A5A6F}" presName="Name0" presStyleCnt="0">
        <dgm:presLayoutVars>
          <dgm:chMax/>
          <dgm:chPref/>
          <dgm:dir/>
        </dgm:presLayoutVars>
      </dgm:prSet>
      <dgm:spPr/>
      <dgm:t>
        <a:bodyPr/>
        <a:lstStyle/>
        <a:p>
          <a:endParaRPr lang="en-US"/>
        </a:p>
      </dgm:t>
    </dgm:pt>
    <dgm:pt modelId="{044B02E2-FF68-4B6A-8290-8CD8CD697C00}" type="pres">
      <dgm:prSet presAssocID="{AFE20A60-1A34-49AB-B57C-6DB5E471D62C}" presName="parenttextcomposite" presStyleCnt="0"/>
      <dgm:spPr/>
    </dgm:pt>
    <dgm:pt modelId="{5653C968-10F7-4960-BC47-9C17B0AD2725}" type="pres">
      <dgm:prSet presAssocID="{AFE20A60-1A34-49AB-B57C-6DB5E471D62C}" presName="parenttext" presStyleLbl="revTx" presStyleIdx="0" presStyleCnt="4">
        <dgm:presLayoutVars>
          <dgm:chMax/>
          <dgm:chPref val="2"/>
          <dgm:bulletEnabled val="1"/>
        </dgm:presLayoutVars>
      </dgm:prSet>
      <dgm:spPr/>
      <dgm:t>
        <a:bodyPr/>
        <a:lstStyle/>
        <a:p>
          <a:endParaRPr lang="en-US"/>
        </a:p>
      </dgm:t>
    </dgm:pt>
    <dgm:pt modelId="{642BA854-60B2-4CD5-AC82-A44CC8F5676C}" type="pres">
      <dgm:prSet presAssocID="{AFE20A60-1A34-49AB-B57C-6DB5E471D62C}" presName="composite" presStyleCnt="0"/>
      <dgm:spPr/>
    </dgm:pt>
    <dgm:pt modelId="{F970454B-4189-41B2-AA3B-4DB818FB15F8}" type="pres">
      <dgm:prSet presAssocID="{AFE20A60-1A34-49AB-B57C-6DB5E471D62C}" presName="chevron1" presStyleLbl="alignNode1" presStyleIdx="0" presStyleCnt="28"/>
      <dgm:spPr/>
    </dgm:pt>
    <dgm:pt modelId="{DF0284A5-22AC-454E-A0C8-4FC371698131}" type="pres">
      <dgm:prSet presAssocID="{AFE20A60-1A34-49AB-B57C-6DB5E471D62C}" presName="chevron2" presStyleLbl="alignNode1" presStyleIdx="1" presStyleCnt="28"/>
      <dgm:spPr/>
    </dgm:pt>
    <dgm:pt modelId="{C992E479-C799-4415-B1CC-EDB341F3A295}" type="pres">
      <dgm:prSet presAssocID="{AFE20A60-1A34-49AB-B57C-6DB5E471D62C}" presName="chevron3" presStyleLbl="alignNode1" presStyleIdx="2" presStyleCnt="28"/>
      <dgm:spPr/>
    </dgm:pt>
    <dgm:pt modelId="{570770C7-57F5-442A-BF9F-880ADE0686DD}" type="pres">
      <dgm:prSet presAssocID="{AFE20A60-1A34-49AB-B57C-6DB5E471D62C}" presName="chevron4" presStyleLbl="alignNode1" presStyleIdx="3" presStyleCnt="28"/>
      <dgm:spPr/>
    </dgm:pt>
    <dgm:pt modelId="{2AE01C95-34D6-4FBA-B1B3-A7ED64731AFA}" type="pres">
      <dgm:prSet presAssocID="{AFE20A60-1A34-49AB-B57C-6DB5E471D62C}" presName="chevron5" presStyleLbl="alignNode1" presStyleIdx="4" presStyleCnt="28"/>
      <dgm:spPr/>
    </dgm:pt>
    <dgm:pt modelId="{E0FB944A-781D-45B8-AA8D-08C623DC8472}" type="pres">
      <dgm:prSet presAssocID="{AFE20A60-1A34-49AB-B57C-6DB5E471D62C}" presName="chevron6" presStyleLbl="alignNode1" presStyleIdx="5" presStyleCnt="28"/>
      <dgm:spPr/>
    </dgm:pt>
    <dgm:pt modelId="{A9D74DE9-3CD5-484C-8BFF-6EF3DEC958A7}" type="pres">
      <dgm:prSet presAssocID="{AFE20A60-1A34-49AB-B57C-6DB5E471D62C}" presName="chevron7" presStyleLbl="alignNode1" presStyleIdx="6" presStyleCnt="28"/>
      <dgm:spPr/>
    </dgm:pt>
    <dgm:pt modelId="{A7524555-F339-42F3-97AD-0320B748A6BD}" type="pres">
      <dgm:prSet presAssocID="{AFE20A60-1A34-49AB-B57C-6DB5E471D62C}" presName="childtext" presStyleLbl="solidFgAcc1" presStyleIdx="0" presStyleCnt="4">
        <dgm:presLayoutVars>
          <dgm:chMax/>
          <dgm:chPref val="0"/>
          <dgm:bulletEnabled val="1"/>
        </dgm:presLayoutVars>
      </dgm:prSet>
      <dgm:spPr/>
      <dgm:t>
        <a:bodyPr/>
        <a:lstStyle/>
        <a:p>
          <a:endParaRPr lang="en-US"/>
        </a:p>
      </dgm:t>
    </dgm:pt>
    <dgm:pt modelId="{CB71A982-0D89-4879-9282-5F210EE87784}" type="pres">
      <dgm:prSet presAssocID="{7F49630A-DB7D-419F-88A0-BB2293FA5345}" presName="sibTrans" presStyleCnt="0"/>
      <dgm:spPr/>
    </dgm:pt>
    <dgm:pt modelId="{0F5DBCE7-74E8-415A-9217-1490A437FB36}" type="pres">
      <dgm:prSet presAssocID="{52CF4561-F961-454C-9299-AD562A7ED6B4}" presName="parenttextcomposite" presStyleCnt="0"/>
      <dgm:spPr/>
    </dgm:pt>
    <dgm:pt modelId="{E4A13F1E-044F-4DB7-8167-FCC7E3DC19D6}" type="pres">
      <dgm:prSet presAssocID="{52CF4561-F961-454C-9299-AD562A7ED6B4}" presName="parenttext" presStyleLbl="revTx" presStyleIdx="1" presStyleCnt="4">
        <dgm:presLayoutVars>
          <dgm:chMax/>
          <dgm:chPref val="2"/>
          <dgm:bulletEnabled val="1"/>
        </dgm:presLayoutVars>
      </dgm:prSet>
      <dgm:spPr/>
      <dgm:t>
        <a:bodyPr/>
        <a:lstStyle/>
        <a:p>
          <a:endParaRPr lang="en-US"/>
        </a:p>
      </dgm:t>
    </dgm:pt>
    <dgm:pt modelId="{D651BB65-306C-43C4-B21A-2E0F981CABE6}" type="pres">
      <dgm:prSet presAssocID="{52CF4561-F961-454C-9299-AD562A7ED6B4}" presName="composite" presStyleCnt="0"/>
      <dgm:spPr/>
    </dgm:pt>
    <dgm:pt modelId="{BC50C08E-B36D-402B-BF36-9DC518B49936}" type="pres">
      <dgm:prSet presAssocID="{52CF4561-F961-454C-9299-AD562A7ED6B4}" presName="chevron1" presStyleLbl="alignNode1" presStyleIdx="7" presStyleCnt="28"/>
      <dgm:spPr/>
    </dgm:pt>
    <dgm:pt modelId="{9D966E42-94BE-4069-A2A6-110C20F19039}" type="pres">
      <dgm:prSet presAssocID="{52CF4561-F961-454C-9299-AD562A7ED6B4}" presName="chevron2" presStyleLbl="alignNode1" presStyleIdx="8" presStyleCnt="28"/>
      <dgm:spPr/>
    </dgm:pt>
    <dgm:pt modelId="{7CBDA00A-EF2E-493C-B321-EA6478590735}" type="pres">
      <dgm:prSet presAssocID="{52CF4561-F961-454C-9299-AD562A7ED6B4}" presName="chevron3" presStyleLbl="alignNode1" presStyleIdx="9" presStyleCnt="28"/>
      <dgm:spPr/>
    </dgm:pt>
    <dgm:pt modelId="{228B6FD1-97EF-4A3C-B990-57701ADF6D71}" type="pres">
      <dgm:prSet presAssocID="{52CF4561-F961-454C-9299-AD562A7ED6B4}" presName="chevron4" presStyleLbl="alignNode1" presStyleIdx="10" presStyleCnt="28"/>
      <dgm:spPr/>
    </dgm:pt>
    <dgm:pt modelId="{98A47990-B6CF-40CF-8D8C-CA7048DFB928}" type="pres">
      <dgm:prSet presAssocID="{52CF4561-F961-454C-9299-AD562A7ED6B4}" presName="chevron5" presStyleLbl="alignNode1" presStyleIdx="11" presStyleCnt="28"/>
      <dgm:spPr/>
    </dgm:pt>
    <dgm:pt modelId="{F35BAA83-5FF4-4CAF-B231-00A3C51BB2E7}" type="pres">
      <dgm:prSet presAssocID="{52CF4561-F961-454C-9299-AD562A7ED6B4}" presName="chevron6" presStyleLbl="alignNode1" presStyleIdx="12" presStyleCnt="28"/>
      <dgm:spPr/>
    </dgm:pt>
    <dgm:pt modelId="{4AD3A120-435A-4508-9ED7-0E4F3F23D875}" type="pres">
      <dgm:prSet presAssocID="{52CF4561-F961-454C-9299-AD562A7ED6B4}" presName="chevron7" presStyleLbl="alignNode1" presStyleIdx="13" presStyleCnt="28"/>
      <dgm:spPr/>
    </dgm:pt>
    <dgm:pt modelId="{0D36A927-24AD-4CC4-AA61-C5017060D209}" type="pres">
      <dgm:prSet presAssocID="{52CF4561-F961-454C-9299-AD562A7ED6B4}" presName="childtext" presStyleLbl="solidFgAcc1" presStyleIdx="1" presStyleCnt="4">
        <dgm:presLayoutVars>
          <dgm:chMax/>
          <dgm:chPref val="0"/>
          <dgm:bulletEnabled val="1"/>
        </dgm:presLayoutVars>
      </dgm:prSet>
      <dgm:spPr/>
      <dgm:t>
        <a:bodyPr/>
        <a:lstStyle/>
        <a:p>
          <a:endParaRPr lang="en-US"/>
        </a:p>
      </dgm:t>
    </dgm:pt>
    <dgm:pt modelId="{B0B56BCC-E92D-4A9F-8A2D-1159E08A1BCD}" type="pres">
      <dgm:prSet presAssocID="{870C862C-D9A6-46D1-933C-E0C4EDAF519D}" presName="sibTrans" presStyleCnt="0"/>
      <dgm:spPr/>
    </dgm:pt>
    <dgm:pt modelId="{FDC9DC17-FBD2-4A8A-8AD3-57948F47F573}" type="pres">
      <dgm:prSet presAssocID="{237A4DD7-35AD-4ED6-A776-A4F13D82DF8E}" presName="parenttextcomposite" presStyleCnt="0"/>
      <dgm:spPr/>
    </dgm:pt>
    <dgm:pt modelId="{60CCEA91-DD0C-49DB-8713-FC5607B6A40B}" type="pres">
      <dgm:prSet presAssocID="{237A4DD7-35AD-4ED6-A776-A4F13D82DF8E}" presName="parenttext" presStyleLbl="revTx" presStyleIdx="2" presStyleCnt="4">
        <dgm:presLayoutVars>
          <dgm:chMax/>
          <dgm:chPref val="2"/>
          <dgm:bulletEnabled val="1"/>
        </dgm:presLayoutVars>
      </dgm:prSet>
      <dgm:spPr/>
      <dgm:t>
        <a:bodyPr/>
        <a:lstStyle/>
        <a:p>
          <a:endParaRPr lang="en-US"/>
        </a:p>
      </dgm:t>
    </dgm:pt>
    <dgm:pt modelId="{5517CC47-79DB-43A1-96F0-B6E2362F43B6}" type="pres">
      <dgm:prSet presAssocID="{237A4DD7-35AD-4ED6-A776-A4F13D82DF8E}" presName="composite" presStyleCnt="0"/>
      <dgm:spPr/>
    </dgm:pt>
    <dgm:pt modelId="{D251F720-0C59-4D17-A284-2455D20D7408}" type="pres">
      <dgm:prSet presAssocID="{237A4DD7-35AD-4ED6-A776-A4F13D82DF8E}" presName="chevron1" presStyleLbl="alignNode1" presStyleIdx="14" presStyleCnt="28"/>
      <dgm:spPr/>
    </dgm:pt>
    <dgm:pt modelId="{41676DFA-6DB1-4A93-B428-36EE95F7B7BC}" type="pres">
      <dgm:prSet presAssocID="{237A4DD7-35AD-4ED6-A776-A4F13D82DF8E}" presName="chevron2" presStyleLbl="alignNode1" presStyleIdx="15" presStyleCnt="28"/>
      <dgm:spPr/>
    </dgm:pt>
    <dgm:pt modelId="{08B46BE9-6599-4FD1-BACA-71AF43944918}" type="pres">
      <dgm:prSet presAssocID="{237A4DD7-35AD-4ED6-A776-A4F13D82DF8E}" presName="chevron3" presStyleLbl="alignNode1" presStyleIdx="16" presStyleCnt="28"/>
      <dgm:spPr/>
    </dgm:pt>
    <dgm:pt modelId="{335A8772-97A6-478D-A823-412D876E4CAA}" type="pres">
      <dgm:prSet presAssocID="{237A4DD7-35AD-4ED6-A776-A4F13D82DF8E}" presName="chevron4" presStyleLbl="alignNode1" presStyleIdx="17" presStyleCnt="28"/>
      <dgm:spPr/>
    </dgm:pt>
    <dgm:pt modelId="{AA569BFD-1772-47C8-9A53-7BA291ECD71F}" type="pres">
      <dgm:prSet presAssocID="{237A4DD7-35AD-4ED6-A776-A4F13D82DF8E}" presName="chevron5" presStyleLbl="alignNode1" presStyleIdx="18" presStyleCnt="28"/>
      <dgm:spPr/>
    </dgm:pt>
    <dgm:pt modelId="{74F69B0C-56C6-468F-8171-7465B3EFA529}" type="pres">
      <dgm:prSet presAssocID="{237A4DD7-35AD-4ED6-A776-A4F13D82DF8E}" presName="chevron6" presStyleLbl="alignNode1" presStyleIdx="19" presStyleCnt="28"/>
      <dgm:spPr/>
    </dgm:pt>
    <dgm:pt modelId="{4CC12554-429D-4585-85A2-B45971613BFD}" type="pres">
      <dgm:prSet presAssocID="{237A4DD7-35AD-4ED6-A776-A4F13D82DF8E}" presName="chevron7" presStyleLbl="alignNode1" presStyleIdx="20" presStyleCnt="28"/>
      <dgm:spPr/>
    </dgm:pt>
    <dgm:pt modelId="{DA1D2FCF-F279-4FB3-A030-2AA548398E39}" type="pres">
      <dgm:prSet presAssocID="{237A4DD7-35AD-4ED6-A776-A4F13D82DF8E}" presName="childtext" presStyleLbl="solidFgAcc1" presStyleIdx="2" presStyleCnt="4">
        <dgm:presLayoutVars>
          <dgm:chMax/>
          <dgm:chPref val="0"/>
          <dgm:bulletEnabled val="1"/>
        </dgm:presLayoutVars>
      </dgm:prSet>
      <dgm:spPr/>
      <dgm:t>
        <a:bodyPr/>
        <a:lstStyle/>
        <a:p>
          <a:endParaRPr lang="en-US"/>
        </a:p>
      </dgm:t>
    </dgm:pt>
    <dgm:pt modelId="{3BFDB6C4-3FE0-4ACF-A7DD-64E8DE579FAB}" type="pres">
      <dgm:prSet presAssocID="{53E7631F-0837-4887-AC60-3BB655E372B6}" presName="sibTrans" presStyleCnt="0"/>
      <dgm:spPr/>
    </dgm:pt>
    <dgm:pt modelId="{2A3AF6BF-F28B-4719-B5EA-6E6E710E8308}" type="pres">
      <dgm:prSet presAssocID="{8B576C20-ACA9-4999-A447-C42B8ACF1994}" presName="parenttextcomposite" presStyleCnt="0"/>
      <dgm:spPr/>
    </dgm:pt>
    <dgm:pt modelId="{D02052D9-98A8-44F9-B273-C88FB9AE64D2}" type="pres">
      <dgm:prSet presAssocID="{8B576C20-ACA9-4999-A447-C42B8ACF1994}" presName="parenttext" presStyleLbl="revTx" presStyleIdx="3" presStyleCnt="4">
        <dgm:presLayoutVars>
          <dgm:chMax/>
          <dgm:chPref val="2"/>
          <dgm:bulletEnabled val="1"/>
        </dgm:presLayoutVars>
      </dgm:prSet>
      <dgm:spPr/>
      <dgm:t>
        <a:bodyPr/>
        <a:lstStyle/>
        <a:p>
          <a:endParaRPr lang="en-US"/>
        </a:p>
      </dgm:t>
    </dgm:pt>
    <dgm:pt modelId="{8F2B71D7-3C68-45CC-A814-65A66DDAD743}" type="pres">
      <dgm:prSet presAssocID="{8B576C20-ACA9-4999-A447-C42B8ACF1994}" presName="composite" presStyleCnt="0"/>
      <dgm:spPr/>
    </dgm:pt>
    <dgm:pt modelId="{DF85BDBA-1535-4FD6-AFC1-CC1FA72F8A5E}" type="pres">
      <dgm:prSet presAssocID="{8B576C20-ACA9-4999-A447-C42B8ACF1994}" presName="chevron1" presStyleLbl="alignNode1" presStyleIdx="21" presStyleCnt="28"/>
      <dgm:spPr/>
    </dgm:pt>
    <dgm:pt modelId="{47F683B1-0354-4E83-8BAF-A73DD08FD6C9}" type="pres">
      <dgm:prSet presAssocID="{8B576C20-ACA9-4999-A447-C42B8ACF1994}" presName="chevron2" presStyleLbl="alignNode1" presStyleIdx="22" presStyleCnt="28"/>
      <dgm:spPr/>
    </dgm:pt>
    <dgm:pt modelId="{74C350FF-32A3-4227-B429-30D76E371B8E}" type="pres">
      <dgm:prSet presAssocID="{8B576C20-ACA9-4999-A447-C42B8ACF1994}" presName="chevron3" presStyleLbl="alignNode1" presStyleIdx="23" presStyleCnt="28"/>
      <dgm:spPr/>
    </dgm:pt>
    <dgm:pt modelId="{9BCA42C5-FA72-487E-8920-0B64F393AE61}" type="pres">
      <dgm:prSet presAssocID="{8B576C20-ACA9-4999-A447-C42B8ACF1994}" presName="chevron4" presStyleLbl="alignNode1" presStyleIdx="24" presStyleCnt="28"/>
      <dgm:spPr/>
    </dgm:pt>
    <dgm:pt modelId="{EA607F32-5EF2-4698-9063-93011F069FD5}" type="pres">
      <dgm:prSet presAssocID="{8B576C20-ACA9-4999-A447-C42B8ACF1994}" presName="chevron5" presStyleLbl="alignNode1" presStyleIdx="25" presStyleCnt="28"/>
      <dgm:spPr/>
    </dgm:pt>
    <dgm:pt modelId="{2B4E2B6E-E226-4497-8057-983507E743F3}" type="pres">
      <dgm:prSet presAssocID="{8B576C20-ACA9-4999-A447-C42B8ACF1994}" presName="chevron6" presStyleLbl="alignNode1" presStyleIdx="26" presStyleCnt="28"/>
      <dgm:spPr/>
    </dgm:pt>
    <dgm:pt modelId="{462F1CBC-81D9-431A-8D5C-41ADFDA02C5F}" type="pres">
      <dgm:prSet presAssocID="{8B576C20-ACA9-4999-A447-C42B8ACF1994}" presName="chevron7" presStyleLbl="alignNode1" presStyleIdx="27" presStyleCnt="28"/>
      <dgm:spPr/>
    </dgm:pt>
    <dgm:pt modelId="{AC0232C4-AA5E-4C4D-AF59-D4D1A69BC0E3}" type="pres">
      <dgm:prSet presAssocID="{8B576C20-ACA9-4999-A447-C42B8ACF1994}" presName="childtext" presStyleLbl="solidFgAcc1" presStyleIdx="3" presStyleCnt="4">
        <dgm:presLayoutVars>
          <dgm:chMax/>
          <dgm:chPref val="0"/>
          <dgm:bulletEnabled val="1"/>
        </dgm:presLayoutVars>
      </dgm:prSet>
      <dgm:spPr/>
      <dgm:t>
        <a:bodyPr/>
        <a:lstStyle/>
        <a:p>
          <a:endParaRPr lang="en-US"/>
        </a:p>
      </dgm:t>
    </dgm:pt>
  </dgm:ptLst>
  <dgm:cxnLst>
    <dgm:cxn modelId="{654414B2-F6E8-4E8B-AA11-5F278B6E723F}" type="presOf" srcId="{9BA77112-111E-43FF-B5AB-273EFE359817}" destId="{0D36A927-24AD-4CC4-AA61-C5017060D209}" srcOrd="0" destOrd="0" presId="urn:microsoft.com/office/officeart/2008/layout/VerticalAccentList"/>
    <dgm:cxn modelId="{65A94575-38B2-40D3-992F-ECE68FC6DCB2}" srcId="{8B576C20-ACA9-4999-A447-C42B8ACF1994}" destId="{308D1CC5-8975-4B53-BE40-40E870C76239}" srcOrd="0" destOrd="0" parTransId="{45C4174E-4D08-42F5-82AE-8909FCB572B8}" sibTransId="{988CF531-B390-4EB2-9E78-2EEB61F363E5}"/>
    <dgm:cxn modelId="{AF253AF6-888F-4DD0-868A-F9FD5DC889BE}" type="presOf" srcId="{308D1CC5-8975-4B53-BE40-40E870C76239}" destId="{AC0232C4-AA5E-4C4D-AF59-D4D1A69BC0E3}" srcOrd="0" destOrd="0" presId="urn:microsoft.com/office/officeart/2008/layout/VerticalAccentList"/>
    <dgm:cxn modelId="{3785CC92-3761-49CE-9128-481BBD09D529}" srcId="{237A4DD7-35AD-4ED6-A776-A4F13D82DF8E}" destId="{10C46E3B-E8CB-475F-B6D7-A06FEFC143B4}" srcOrd="0" destOrd="0" parTransId="{FA55524D-405E-4C18-BE6F-AEBF8C091614}" sibTransId="{C5DD7CD7-6933-4B82-8412-4C200C985E46}"/>
    <dgm:cxn modelId="{81E6E4D3-1A8D-497D-83ED-16096F0D8CD6}" type="presOf" srcId="{C32259DB-0997-4F6E-BFB4-C1D55BD0044C}" destId="{A7524555-F339-42F3-97AD-0320B748A6BD}" srcOrd="0" destOrd="0" presId="urn:microsoft.com/office/officeart/2008/layout/VerticalAccentList"/>
    <dgm:cxn modelId="{0E8CCDBD-7933-4DD1-8ED6-5DF562EEEA94}" srcId="{52CF4561-F961-454C-9299-AD562A7ED6B4}" destId="{9BA77112-111E-43FF-B5AB-273EFE359817}" srcOrd="0" destOrd="0" parTransId="{3229A154-A607-4C7F-95B0-29C58AA6CDD9}" sibTransId="{1D0D45DD-A853-48D7-9C39-2FF3B2A0B630}"/>
    <dgm:cxn modelId="{FE41E3F5-257B-46B2-948B-AD200F07FC4E}" srcId="{AFE20A60-1A34-49AB-B57C-6DB5E471D62C}" destId="{C32259DB-0997-4F6E-BFB4-C1D55BD0044C}" srcOrd="0" destOrd="0" parTransId="{B7488354-0CC3-415D-BC2A-C5D094DCE323}" sibTransId="{0FDFD288-E9F2-4A6D-A1E4-AAAF7C0CC55D}"/>
    <dgm:cxn modelId="{1399D174-09E7-4DD1-AEED-5B42FE3AD572}" srcId="{0819D5FC-16B7-416A-A921-17D1001A5A6F}" destId="{AFE20A60-1A34-49AB-B57C-6DB5E471D62C}" srcOrd="0" destOrd="0" parTransId="{779C8FE0-4CE4-499D-92E5-D627CB1EB31C}" sibTransId="{7F49630A-DB7D-419F-88A0-BB2293FA5345}"/>
    <dgm:cxn modelId="{1623F32A-21A4-44DB-9A99-6A8324531E41}" type="presOf" srcId="{10C46E3B-E8CB-475F-B6D7-A06FEFC143B4}" destId="{DA1D2FCF-F279-4FB3-A030-2AA548398E39}" srcOrd="0" destOrd="0" presId="urn:microsoft.com/office/officeart/2008/layout/VerticalAccentList"/>
    <dgm:cxn modelId="{36D1CBA7-D2D8-47C4-B4C0-1D6329735D6D}" type="presOf" srcId="{8B576C20-ACA9-4999-A447-C42B8ACF1994}" destId="{D02052D9-98A8-44F9-B273-C88FB9AE64D2}" srcOrd="0" destOrd="0" presId="urn:microsoft.com/office/officeart/2008/layout/VerticalAccentList"/>
    <dgm:cxn modelId="{9E2749ED-A3E6-4358-B5F2-4693ADEE3AB4}" srcId="{0819D5FC-16B7-416A-A921-17D1001A5A6F}" destId="{52CF4561-F961-454C-9299-AD562A7ED6B4}" srcOrd="1" destOrd="0" parTransId="{3DC89C6B-DFB4-4347-8282-D71FEFBD6875}" sibTransId="{870C862C-D9A6-46D1-933C-E0C4EDAF519D}"/>
    <dgm:cxn modelId="{2D7C6935-C03F-47C4-9805-426A81CCB8D5}" srcId="{0819D5FC-16B7-416A-A921-17D1001A5A6F}" destId="{8B576C20-ACA9-4999-A447-C42B8ACF1994}" srcOrd="3" destOrd="0" parTransId="{04EAFF67-54D5-4ED6-9910-4F24D156497C}" sibTransId="{9DFC9ABF-9300-4A74-8E1F-25BFB956794F}"/>
    <dgm:cxn modelId="{17504566-833F-40F6-901D-F9CC388B2031}" type="presOf" srcId="{52D79295-9938-42C1-9580-2E5E8E4DEFC4}" destId="{A7524555-F339-42F3-97AD-0320B748A6BD}" srcOrd="0" destOrd="1" presId="urn:microsoft.com/office/officeart/2008/layout/VerticalAccentList"/>
    <dgm:cxn modelId="{87B982FF-C4AB-44F0-B82F-E946B41BCD56}" type="presOf" srcId="{237A4DD7-35AD-4ED6-A776-A4F13D82DF8E}" destId="{60CCEA91-DD0C-49DB-8713-FC5607B6A40B}" srcOrd="0" destOrd="0" presId="urn:microsoft.com/office/officeart/2008/layout/VerticalAccentList"/>
    <dgm:cxn modelId="{2723A1FF-1469-4E59-9BD3-51C99691D12F}" type="presOf" srcId="{AFE20A60-1A34-49AB-B57C-6DB5E471D62C}" destId="{5653C968-10F7-4960-BC47-9C17B0AD2725}" srcOrd="0" destOrd="0" presId="urn:microsoft.com/office/officeart/2008/layout/VerticalAccentList"/>
    <dgm:cxn modelId="{0E89701C-97DF-46CE-9A8C-32DF84530547}" srcId="{AFE20A60-1A34-49AB-B57C-6DB5E471D62C}" destId="{52D79295-9938-42C1-9580-2E5E8E4DEFC4}" srcOrd="1" destOrd="0" parTransId="{CCC52741-043D-470A-BEF7-71400D78850A}" sibTransId="{E22E4AEC-963A-4B97-8064-3610930BC854}"/>
    <dgm:cxn modelId="{1C6CB841-88C4-419A-8234-8CE5A3E49EDA}" srcId="{0819D5FC-16B7-416A-A921-17D1001A5A6F}" destId="{237A4DD7-35AD-4ED6-A776-A4F13D82DF8E}" srcOrd="2" destOrd="0" parTransId="{A3A65BEC-9ECE-4DCF-B756-18B050EA4AF1}" sibTransId="{53E7631F-0837-4887-AC60-3BB655E372B6}"/>
    <dgm:cxn modelId="{681D8172-F3C0-41B9-A149-FBF2B3805E6C}" type="presOf" srcId="{0819D5FC-16B7-416A-A921-17D1001A5A6F}" destId="{269A616A-3D7F-4D0C-A887-E0AB8BDC4020}" srcOrd="0" destOrd="0" presId="urn:microsoft.com/office/officeart/2008/layout/VerticalAccentList"/>
    <dgm:cxn modelId="{FBAF157D-D724-45FF-8529-C47F57AF342D}" type="presOf" srcId="{52CF4561-F961-454C-9299-AD562A7ED6B4}" destId="{E4A13F1E-044F-4DB7-8167-FCC7E3DC19D6}" srcOrd="0" destOrd="0" presId="urn:microsoft.com/office/officeart/2008/layout/VerticalAccentList"/>
    <dgm:cxn modelId="{C3D3E327-8869-4E6C-BBFB-7854C00AA37D}" type="presParOf" srcId="{269A616A-3D7F-4D0C-A887-E0AB8BDC4020}" destId="{044B02E2-FF68-4B6A-8290-8CD8CD697C00}" srcOrd="0" destOrd="0" presId="urn:microsoft.com/office/officeart/2008/layout/VerticalAccentList"/>
    <dgm:cxn modelId="{790DF202-40C5-4AC6-B1E1-F0EC1A054FC9}" type="presParOf" srcId="{044B02E2-FF68-4B6A-8290-8CD8CD697C00}" destId="{5653C968-10F7-4960-BC47-9C17B0AD2725}" srcOrd="0" destOrd="0" presId="urn:microsoft.com/office/officeart/2008/layout/VerticalAccentList"/>
    <dgm:cxn modelId="{2A7C3342-00A0-4B56-B850-C4FF8767575C}" type="presParOf" srcId="{269A616A-3D7F-4D0C-A887-E0AB8BDC4020}" destId="{642BA854-60B2-4CD5-AC82-A44CC8F5676C}" srcOrd="1" destOrd="0" presId="urn:microsoft.com/office/officeart/2008/layout/VerticalAccentList"/>
    <dgm:cxn modelId="{043EC2A5-F4B4-4D3F-BD11-2316AAC13921}" type="presParOf" srcId="{642BA854-60B2-4CD5-AC82-A44CC8F5676C}" destId="{F970454B-4189-41B2-AA3B-4DB818FB15F8}" srcOrd="0" destOrd="0" presId="urn:microsoft.com/office/officeart/2008/layout/VerticalAccentList"/>
    <dgm:cxn modelId="{3A7A2DD4-1A85-4DC7-9F7D-1054EBA578AF}" type="presParOf" srcId="{642BA854-60B2-4CD5-AC82-A44CC8F5676C}" destId="{DF0284A5-22AC-454E-A0C8-4FC371698131}" srcOrd="1" destOrd="0" presId="urn:microsoft.com/office/officeart/2008/layout/VerticalAccentList"/>
    <dgm:cxn modelId="{EC06A355-913E-4C17-B2A0-EE8CFD9CF3E4}" type="presParOf" srcId="{642BA854-60B2-4CD5-AC82-A44CC8F5676C}" destId="{C992E479-C799-4415-B1CC-EDB341F3A295}" srcOrd="2" destOrd="0" presId="urn:microsoft.com/office/officeart/2008/layout/VerticalAccentList"/>
    <dgm:cxn modelId="{CD36668D-0D88-4D33-8530-B51AC873BF73}" type="presParOf" srcId="{642BA854-60B2-4CD5-AC82-A44CC8F5676C}" destId="{570770C7-57F5-442A-BF9F-880ADE0686DD}" srcOrd="3" destOrd="0" presId="urn:microsoft.com/office/officeart/2008/layout/VerticalAccentList"/>
    <dgm:cxn modelId="{B7A7BC4D-66C0-4A97-A00C-7D8D741ED64F}" type="presParOf" srcId="{642BA854-60B2-4CD5-AC82-A44CC8F5676C}" destId="{2AE01C95-34D6-4FBA-B1B3-A7ED64731AFA}" srcOrd="4" destOrd="0" presId="urn:microsoft.com/office/officeart/2008/layout/VerticalAccentList"/>
    <dgm:cxn modelId="{E1FF51BD-A0A2-4274-9C0D-8C41A5669FAF}" type="presParOf" srcId="{642BA854-60B2-4CD5-AC82-A44CC8F5676C}" destId="{E0FB944A-781D-45B8-AA8D-08C623DC8472}" srcOrd="5" destOrd="0" presId="urn:microsoft.com/office/officeart/2008/layout/VerticalAccentList"/>
    <dgm:cxn modelId="{783EC83E-8BB1-4F3E-90F3-8B8F6CD1357E}" type="presParOf" srcId="{642BA854-60B2-4CD5-AC82-A44CC8F5676C}" destId="{A9D74DE9-3CD5-484C-8BFF-6EF3DEC958A7}" srcOrd="6" destOrd="0" presId="urn:microsoft.com/office/officeart/2008/layout/VerticalAccentList"/>
    <dgm:cxn modelId="{1B5C446A-39FB-4900-ABAB-D797BFFA548A}" type="presParOf" srcId="{642BA854-60B2-4CD5-AC82-A44CC8F5676C}" destId="{A7524555-F339-42F3-97AD-0320B748A6BD}" srcOrd="7" destOrd="0" presId="urn:microsoft.com/office/officeart/2008/layout/VerticalAccentList"/>
    <dgm:cxn modelId="{038F5F91-EA9F-43C5-A2BC-C8303D3C41D6}" type="presParOf" srcId="{269A616A-3D7F-4D0C-A887-E0AB8BDC4020}" destId="{CB71A982-0D89-4879-9282-5F210EE87784}" srcOrd="2" destOrd="0" presId="urn:microsoft.com/office/officeart/2008/layout/VerticalAccentList"/>
    <dgm:cxn modelId="{28DEBA39-137A-4CFB-BDF9-FBC63FE781DC}" type="presParOf" srcId="{269A616A-3D7F-4D0C-A887-E0AB8BDC4020}" destId="{0F5DBCE7-74E8-415A-9217-1490A437FB36}" srcOrd="3" destOrd="0" presId="urn:microsoft.com/office/officeart/2008/layout/VerticalAccentList"/>
    <dgm:cxn modelId="{926E6A38-95C6-43C9-9389-C6BC9EA5DC50}" type="presParOf" srcId="{0F5DBCE7-74E8-415A-9217-1490A437FB36}" destId="{E4A13F1E-044F-4DB7-8167-FCC7E3DC19D6}" srcOrd="0" destOrd="0" presId="urn:microsoft.com/office/officeart/2008/layout/VerticalAccentList"/>
    <dgm:cxn modelId="{195AA29B-ECA7-4323-AFE4-426AB00D39C3}" type="presParOf" srcId="{269A616A-3D7F-4D0C-A887-E0AB8BDC4020}" destId="{D651BB65-306C-43C4-B21A-2E0F981CABE6}" srcOrd="4" destOrd="0" presId="urn:microsoft.com/office/officeart/2008/layout/VerticalAccentList"/>
    <dgm:cxn modelId="{227CA3FE-0F47-4DA4-9C5A-5AFCE9A7F40C}" type="presParOf" srcId="{D651BB65-306C-43C4-B21A-2E0F981CABE6}" destId="{BC50C08E-B36D-402B-BF36-9DC518B49936}" srcOrd="0" destOrd="0" presId="urn:microsoft.com/office/officeart/2008/layout/VerticalAccentList"/>
    <dgm:cxn modelId="{C54F162F-613F-4B74-B5E0-D2CC7F5181B9}" type="presParOf" srcId="{D651BB65-306C-43C4-B21A-2E0F981CABE6}" destId="{9D966E42-94BE-4069-A2A6-110C20F19039}" srcOrd="1" destOrd="0" presId="urn:microsoft.com/office/officeart/2008/layout/VerticalAccentList"/>
    <dgm:cxn modelId="{56E94D97-16E4-42B5-B9FA-EC232AA55E78}" type="presParOf" srcId="{D651BB65-306C-43C4-B21A-2E0F981CABE6}" destId="{7CBDA00A-EF2E-493C-B321-EA6478590735}" srcOrd="2" destOrd="0" presId="urn:microsoft.com/office/officeart/2008/layout/VerticalAccentList"/>
    <dgm:cxn modelId="{A654E1FE-3B8A-417E-89CC-B18036E0EE7F}" type="presParOf" srcId="{D651BB65-306C-43C4-B21A-2E0F981CABE6}" destId="{228B6FD1-97EF-4A3C-B990-57701ADF6D71}" srcOrd="3" destOrd="0" presId="urn:microsoft.com/office/officeart/2008/layout/VerticalAccentList"/>
    <dgm:cxn modelId="{86FE2E6C-960B-46C8-BE29-260D127B05B1}" type="presParOf" srcId="{D651BB65-306C-43C4-B21A-2E0F981CABE6}" destId="{98A47990-B6CF-40CF-8D8C-CA7048DFB928}" srcOrd="4" destOrd="0" presId="urn:microsoft.com/office/officeart/2008/layout/VerticalAccentList"/>
    <dgm:cxn modelId="{585EFAD7-8CCA-4EB1-A386-01E673BEF52A}" type="presParOf" srcId="{D651BB65-306C-43C4-B21A-2E0F981CABE6}" destId="{F35BAA83-5FF4-4CAF-B231-00A3C51BB2E7}" srcOrd="5" destOrd="0" presId="urn:microsoft.com/office/officeart/2008/layout/VerticalAccentList"/>
    <dgm:cxn modelId="{65879CAF-EDD0-4F88-86C5-A893EFA54B4B}" type="presParOf" srcId="{D651BB65-306C-43C4-B21A-2E0F981CABE6}" destId="{4AD3A120-435A-4508-9ED7-0E4F3F23D875}" srcOrd="6" destOrd="0" presId="urn:microsoft.com/office/officeart/2008/layout/VerticalAccentList"/>
    <dgm:cxn modelId="{0852C2C5-A7E6-4194-A595-9DBA3C9503E2}" type="presParOf" srcId="{D651BB65-306C-43C4-B21A-2E0F981CABE6}" destId="{0D36A927-24AD-4CC4-AA61-C5017060D209}" srcOrd="7" destOrd="0" presId="urn:microsoft.com/office/officeart/2008/layout/VerticalAccentList"/>
    <dgm:cxn modelId="{28F5F233-40C1-41C3-A201-922CD5CFDBED}" type="presParOf" srcId="{269A616A-3D7F-4D0C-A887-E0AB8BDC4020}" destId="{B0B56BCC-E92D-4A9F-8A2D-1159E08A1BCD}" srcOrd="5" destOrd="0" presId="urn:microsoft.com/office/officeart/2008/layout/VerticalAccentList"/>
    <dgm:cxn modelId="{A93B68B8-D3AD-4110-8150-ADDCD50DD9EE}" type="presParOf" srcId="{269A616A-3D7F-4D0C-A887-E0AB8BDC4020}" destId="{FDC9DC17-FBD2-4A8A-8AD3-57948F47F573}" srcOrd="6" destOrd="0" presId="urn:microsoft.com/office/officeart/2008/layout/VerticalAccentList"/>
    <dgm:cxn modelId="{6F04CA94-2D87-48EC-B366-839A2E048C7C}" type="presParOf" srcId="{FDC9DC17-FBD2-4A8A-8AD3-57948F47F573}" destId="{60CCEA91-DD0C-49DB-8713-FC5607B6A40B}" srcOrd="0" destOrd="0" presId="urn:microsoft.com/office/officeart/2008/layout/VerticalAccentList"/>
    <dgm:cxn modelId="{54FEDCFF-B165-463F-BCF9-371EC8B44A4C}" type="presParOf" srcId="{269A616A-3D7F-4D0C-A887-E0AB8BDC4020}" destId="{5517CC47-79DB-43A1-96F0-B6E2362F43B6}" srcOrd="7" destOrd="0" presId="urn:microsoft.com/office/officeart/2008/layout/VerticalAccentList"/>
    <dgm:cxn modelId="{6D88026F-FE21-4EEF-93F7-865F7F009BDE}" type="presParOf" srcId="{5517CC47-79DB-43A1-96F0-B6E2362F43B6}" destId="{D251F720-0C59-4D17-A284-2455D20D7408}" srcOrd="0" destOrd="0" presId="urn:microsoft.com/office/officeart/2008/layout/VerticalAccentList"/>
    <dgm:cxn modelId="{BAF67345-01C0-43CA-BF17-2A096065C06B}" type="presParOf" srcId="{5517CC47-79DB-43A1-96F0-B6E2362F43B6}" destId="{41676DFA-6DB1-4A93-B428-36EE95F7B7BC}" srcOrd="1" destOrd="0" presId="urn:microsoft.com/office/officeart/2008/layout/VerticalAccentList"/>
    <dgm:cxn modelId="{B6DEF8C7-1BDA-4A81-B556-E2BB922DA6AD}" type="presParOf" srcId="{5517CC47-79DB-43A1-96F0-B6E2362F43B6}" destId="{08B46BE9-6599-4FD1-BACA-71AF43944918}" srcOrd="2" destOrd="0" presId="urn:microsoft.com/office/officeart/2008/layout/VerticalAccentList"/>
    <dgm:cxn modelId="{91DC0E70-B4A9-439A-8BD9-598128D1DAD0}" type="presParOf" srcId="{5517CC47-79DB-43A1-96F0-B6E2362F43B6}" destId="{335A8772-97A6-478D-A823-412D876E4CAA}" srcOrd="3" destOrd="0" presId="urn:microsoft.com/office/officeart/2008/layout/VerticalAccentList"/>
    <dgm:cxn modelId="{E8B33B79-CD67-43E8-A91B-D2A6982A4D45}" type="presParOf" srcId="{5517CC47-79DB-43A1-96F0-B6E2362F43B6}" destId="{AA569BFD-1772-47C8-9A53-7BA291ECD71F}" srcOrd="4" destOrd="0" presId="urn:microsoft.com/office/officeart/2008/layout/VerticalAccentList"/>
    <dgm:cxn modelId="{7BDE58C2-8FF3-44FC-9445-F7AFD5575135}" type="presParOf" srcId="{5517CC47-79DB-43A1-96F0-B6E2362F43B6}" destId="{74F69B0C-56C6-468F-8171-7465B3EFA529}" srcOrd="5" destOrd="0" presId="urn:microsoft.com/office/officeart/2008/layout/VerticalAccentList"/>
    <dgm:cxn modelId="{EE03EECB-3E93-4702-BF63-467662C06E67}" type="presParOf" srcId="{5517CC47-79DB-43A1-96F0-B6E2362F43B6}" destId="{4CC12554-429D-4585-85A2-B45971613BFD}" srcOrd="6" destOrd="0" presId="urn:microsoft.com/office/officeart/2008/layout/VerticalAccentList"/>
    <dgm:cxn modelId="{49858BF5-6405-47BC-845D-7CF3A1BCDC4D}" type="presParOf" srcId="{5517CC47-79DB-43A1-96F0-B6E2362F43B6}" destId="{DA1D2FCF-F279-4FB3-A030-2AA548398E39}" srcOrd="7" destOrd="0" presId="urn:microsoft.com/office/officeart/2008/layout/VerticalAccentList"/>
    <dgm:cxn modelId="{139ED6F9-A829-446E-A6FC-C20F22AF9E71}" type="presParOf" srcId="{269A616A-3D7F-4D0C-A887-E0AB8BDC4020}" destId="{3BFDB6C4-3FE0-4ACF-A7DD-64E8DE579FAB}" srcOrd="8" destOrd="0" presId="urn:microsoft.com/office/officeart/2008/layout/VerticalAccentList"/>
    <dgm:cxn modelId="{FB78ADA0-0411-4B22-B997-B02BAE9BB82C}" type="presParOf" srcId="{269A616A-3D7F-4D0C-A887-E0AB8BDC4020}" destId="{2A3AF6BF-F28B-4719-B5EA-6E6E710E8308}" srcOrd="9" destOrd="0" presId="urn:microsoft.com/office/officeart/2008/layout/VerticalAccentList"/>
    <dgm:cxn modelId="{FC2742F5-F0E5-49CB-B0A1-A56D0E1F8311}" type="presParOf" srcId="{2A3AF6BF-F28B-4719-B5EA-6E6E710E8308}" destId="{D02052D9-98A8-44F9-B273-C88FB9AE64D2}" srcOrd="0" destOrd="0" presId="urn:microsoft.com/office/officeart/2008/layout/VerticalAccentList"/>
    <dgm:cxn modelId="{91124F41-4C60-47EE-A4E9-812E435C3655}" type="presParOf" srcId="{269A616A-3D7F-4D0C-A887-E0AB8BDC4020}" destId="{8F2B71D7-3C68-45CC-A814-65A66DDAD743}" srcOrd="10" destOrd="0" presId="urn:microsoft.com/office/officeart/2008/layout/VerticalAccentList"/>
    <dgm:cxn modelId="{471BBC72-8751-4E6F-9802-14E4ACEEB3AE}" type="presParOf" srcId="{8F2B71D7-3C68-45CC-A814-65A66DDAD743}" destId="{DF85BDBA-1535-4FD6-AFC1-CC1FA72F8A5E}" srcOrd="0" destOrd="0" presId="urn:microsoft.com/office/officeart/2008/layout/VerticalAccentList"/>
    <dgm:cxn modelId="{56F3F7AA-8D3B-4FDD-BD98-A5E1CF4FAD24}" type="presParOf" srcId="{8F2B71D7-3C68-45CC-A814-65A66DDAD743}" destId="{47F683B1-0354-4E83-8BAF-A73DD08FD6C9}" srcOrd="1" destOrd="0" presId="urn:microsoft.com/office/officeart/2008/layout/VerticalAccentList"/>
    <dgm:cxn modelId="{40A25B79-07E1-413F-BC89-00035ED89562}" type="presParOf" srcId="{8F2B71D7-3C68-45CC-A814-65A66DDAD743}" destId="{74C350FF-32A3-4227-B429-30D76E371B8E}" srcOrd="2" destOrd="0" presId="urn:microsoft.com/office/officeart/2008/layout/VerticalAccentList"/>
    <dgm:cxn modelId="{404A1F74-9D05-455F-81A8-EA3A22DB95C6}" type="presParOf" srcId="{8F2B71D7-3C68-45CC-A814-65A66DDAD743}" destId="{9BCA42C5-FA72-487E-8920-0B64F393AE61}" srcOrd="3" destOrd="0" presId="urn:microsoft.com/office/officeart/2008/layout/VerticalAccentList"/>
    <dgm:cxn modelId="{D3459EF4-4DDC-400B-87AC-9659BDDC504D}" type="presParOf" srcId="{8F2B71D7-3C68-45CC-A814-65A66DDAD743}" destId="{EA607F32-5EF2-4698-9063-93011F069FD5}" srcOrd="4" destOrd="0" presId="urn:microsoft.com/office/officeart/2008/layout/VerticalAccentList"/>
    <dgm:cxn modelId="{D61F860C-5FE0-45C8-B7BE-03443577AA34}" type="presParOf" srcId="{8F2B71D7-3C68-45CC-A814-65A66DDAD743}" destId="{2B4E2B6E-E226-4497-8057-983507E743F3}" srcOrd="5" destOrd="0" presId="urn:microsoft.com/office/officeart/2008/layout/VerticalAccentList"/>
    <dgm:cxn modelId="{750D11CC-DA1B-4475-A155-A98F03D79E9D}" type="presParOf" srcId="{8F2B71D7-3C68-45CC-A814-65A66DDAD743}" destId="{462F1CBC-81D9-431A-8D5C-41ADFDA02C5F}" srcOrd="6" destOrd="0" presId="urn:microsoft.com/office/officeart/2008/layout/VerticalAccentList"/>
    <dgm:cxn modelId="{373FA187-5481-4E80-B4C9-96C9DA554EB9}" type="presParOf" srcId="{8F2B71D7-3C68-45CC-A814-65A66DDAD743}" destId="{AC0232C4-AA5E-4C4D-AF59-D4D1A69BC0E3}" srcOrd="7" destOrd="0" presId="urn:microsoft.com/office/officeart/2008/layout/Vertical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ADA6AFB-ADE8-4556-9D2C-24DBC4A1B95E}"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A4F3FB73-CE56-4DD2-888E-F56C89F4C700}">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b="1" dirty="0">
              <a:solidFill>
                <a:schemeClr val="tx2">
                  <a:lumMod val="50000"/>
                </a:schemeClr>
              </a:solidFill>
            </a:rPr>
            <a:t>MACRO ACTIVITY REFERENCE</a:t>
          </a:r>
        </a:p>
      </dgm:t>
    </dgm:pt>
    <dgm:pt modelId="{B0BC6BDD-8EDA-4C26-AE63-7363FB7D3E5C}" type="parTrans" cxnId="{A9B3953B-E107-4FF1-9655-93F04E01BA81}">
      <dgm:prSet/>
      <dgm:spPr/>
      <dgm:t>
        <a:bodyPr/>
        <a:lstStyle/>
        <a:p>
          <a:endParaRPr lang="en-US">
            <a:solidFill>
              <a:schemeClr val="tx2">
                <a:lumMod val="50000"/>
              </a:schemeClr>
            </a:solidFill>
          </a:endParaRPr>
        </a:p>
      </dgm:t>
    </dgm:pt>
    <dgm:pt modelId="{228BD975-B350-4087-AA60-E4F51D6921A5}" type="sibTrans" cxnId="{A9B3953B-E107-4FF1-9655-93F04E01BA81}">
      <dgm:prSet/>
      <dgm:spPr/>
      <dgm:t>
        <a:bodyPr/>
        <a:lstStyle/>
        <a:p>
          <a:endParaRPr lang="en-US">
            <a:solidFill>
              <a:schemeClr val="tx2">
                <a:lumMod val="50000"/>
              </a:schemeClr>
            </a:solidFill>
          </a:endParaRPr>
        </a:p>
      </dgm:t>
    </dgm:pt>
    <dgm:pt modelId="{13DF2944-5E3D-41BA-98A8-F7E7A975A608}">
      <dgm:prSet phldrT="[Text]">
        <dgm:style>
          <a:lnRef idx="2">
            <a:schemeClr val="accent5"/>
          </a:lnRef>
          <a:fillRef idx="1">
            <a:schemeClr val="lt1"/>
          </a:fillRef>
          <a:effectRef idx="0">
            <a:schemeClr val="accent5"/>
          </a:effectRef>
          <a:fontRef idx="minor">
            <a:schemeClr val="dk1"/>
          </a:fontRef>
        </dgm:style>
      </dgm:prSet>
      <dgm:spPr/>
      <dgm:t>
        <a:bodyPr/>
        <a:lstStyle/>
        <a:p>
          <a:r>
            <a:rPr lang="en-US" b="1" dirty="0">
              <a:solidFill>
                <a:schemeClr val="tx2">
                  <a:lumMod val="50000"/>
                </a:schemeClr>
              </a:solidFill>
            </a:rPr>
            <a:t>Fabrication of robot</a:t>
          </a:r>
        </a:p>
      </dgm:t>
    </dgm:pt>
    <dgm:pt modelId="{761A6E55-9EA9-4471-84F3-8674F1F1F3B5}" type="parTrans" cxnId="{6BD0250C-4376-444E-A980-565CF842BD67}">
      <dgm:prSet/>
      <dgm:spPr/>
      <dgm:t>
        <a:bodyPr/>
        <a:lstStyle/>
        <a:p>
          <a:endParaRPr lang="en-US">
            <a:solidFill>
              <a:schemeClr val="tx2">
                <a:lumMod val="50000"/>
              </a:schemeClr>
            </a:solidFill>
          </a:endParaRPr>
        </a:p>
      </dgm:t>
    </dgm:pt>
    <dgm:pt modelId="{6B3A08EA-BAE7-4F43-BE68-616F2949B91F}" type="sibTrans" cxnId="{6BD0250C-4376-444E-A980-565CF842BD67}">
      <dgm:prSet/>
      <dgm:spPr/>
      <dgm:t>
        <a:bodyPr/>
        <a:lstStyle/>
        <a:p>
          <a:endParaRPr lang="en-US">
            <a:solidFill>
              <a:schemeClr val="tx2">
                <a:lumMod val="50000"/>
              </a:schemeClr>
            </a:solidFill>
          </a:endParaRPr>
        </a:p>
      </dgm:t>
    </dgm:pt>
    <dgm:pt modelId="{CEC52322-B0DB-4514-A441-2B50D471E7AC}">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b="0" dirty="0">
              <a:solidFill>
                <a:schemeClr val="tx2">
                  <a:lumMod val="50000"/>
                </a:schemeClr>
              </a:solidFill>
            </a:rPr>
            <a:t>ACTIVITY REFERENCE</a:t>
          </a:r>
        </a:p>
      </dgm:t>
    </dgm:pt>
    <dgm:pt modelId="{2104670A-380F-4574-86CD-35172E743C26}" type="parTrans" cxnId="{4D57DB94-D318-49B9-A9A0-79A3069EBD84}">
      <dgm:prSet/>
      <dgm:spPr/>
      <dgm:t>
        <a:bodyPr/>
        <a:lstStyle/>
        <a:p>
          <a:endParaRPr lang="en-US">
            <a:solidFill>
              <a:schemeClr val="tx2">
                <a:lumMod val="50000"/>
              </a:schemeClr>
            </a:solidFill>
          </a:endParaRPr>
        </a:p>
      </dgm:t>
    </dgm:pt>
    <dgm:pt modelId="{A0B3B93F-8209-4838-A090-77D8AE077EDD}" type="sibTrans" cxnId="{4D57DB94-D318-49B9-A9A0-79A3069EBD84}">
      <dgm:prSet/>
      <dgm:spPr/>
      <dgm:t>
        <a:bodyPr/>
        <a:lstStyle/>
        <a:p>
          <a:endParaRPr lang="en-US">
            <a:solidFill>
              <a:schemeClr val="tx2">
                <a:lumMod val="50000"/>
              </a:schemeClr>
            </a:solidFill>
          </a:endParaRPr>
        </a:p>
      </dgm:t>
    </dgm:pt>
    <dgm:pt modelId="{36B5BD9E-A15E-456C-8606-F10174483D36}">
      <dgm:prSet phldrT="[Text]">
        <dgm:style>
          <a:lnRef idx="2">
            <a:schemeClr val="accent5"/>
          </a:lnRef>
          <a:fillRef idx="1">
            <a:schemeClr val="lt1"/>
          </a:fillRef>
          <a:effectRef idx="0">
            <a:schemeClr val="accent5"/>
          </a:effectRef>
          <a:fontRef idx="minor">
            <a:schemeClr val="dk1"/>
          </a:fontRef>
        </dgm:style>
      </dgm:prSet>
      <dgm:spPr/>
      <dgm:t>
        <a:bodyPr/>
        <a:lstStyle/>
        <a:p>
          <a:r>
            <a:rPr lang="en-US" noProof="0" dirty="0">
              <a:solidFill>
                <a:schemeClr val="tx2">
                  <a:lumMod val="50000"/>
                </a:schemeClr>
              </a:solidFill>
            </a:rPr>
            <a:t>Assembly of battery system</a:t>
          </a:r>
        </a:p>
      </dgm:t>
    </dgm:pt>
    <dgm:pt modelId="{D12C825F-05AF-4DAD-8037-73CF422113F2}" type="parTrans" cxnId="{709D16A4-EB13-4E6F-B0C6-763FADA09FD3}">
      <dgm:prSet/>
      <dgm:spPr/>
      <dgm:t>
        <a:bodyPr/>
        <a:lstStyle/>
        <a:p>
          <a:endParaRPr lang="en-US">
            <a:solidFill>
              <a:schemeClr val="tx2">
                <a:lumMod val="50000"/>
              </a:schemeClr>
            </a:solidFill>
          </a:endParaRPr>
        </a:p>
      </dgm:t>
    </dgm:pt>
    <dgm:pt modelId="{89D8B815-445C-4410-AF70-4573267515D2}" type="sibTrans" cxnId="{709D16A4-EB13-4E6F-B0C6-763FADA09FD3}">
      <dgm:prSet/>
      <dgm:spPr/>
      <dgm:t>
        <a:bodyPr/>
        <a:lstStyle/>
        <a:p>
          <a:endParaRPr lang="en-US">
            <a:solidFill>
              <a:schemeClr val="tx2">
                <a:lumMod val="50000"/>
              </a:schemeClr>
            </a:solidFill>
          </a:endParaRPr>
        </a:p>
      </dgm:t>
    </dgm:pt>
    <dgm:pt modelId="{C794D541-3BAA-45BD-9BC9-6E5206725F0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b="0">
              <a:solidFill>
                <a:schemeClr val="tx2">
                  <a:lumMod val="50000"/>
                </a:schemeClr>
              </a:solidFill>
            </a:rPr>
            <a:t>ACTIVITY REFERENCE</a:t>
          </a:r>
          <a:endParaRPr lang="en-US" b="0" dirty="0">
            <a:solidFill>
              <a:schemeClr val="tx2">
                <a:lumMod val="50000"/>
              </a:schemeClr>
            </a:solidFill>
          </a:endParaRPr>
        </a:p>
      </dgm:t>
    </dgm:pt>
    <dgm:pt modelId="{BBD48E0B-8E76-447F-905D-A006CF52AC83}" type="parTrans" cxnId="{3C6B4337-7E86-4EE5-B1C9-580862E1B149}">
      <dgm:prSet/>
      <dgm:spPr/>
      <dgm:t>
        <a:bodyPr/>
        <a:lstStyle/>
        <a:p>
          <a:endParaRPr lang="en-US">
            <a:solidFill>
              <a:schemeClr val="tx2">
                <a:lumMod val="50000"/>
              </a:schemeClr>
            </a:solidFill>
          </a:endParaRPr>
        </a:p>
      </dgm:t>
    </dgm:pt>
    <dgm:pt modelId="{76AC4BA9-110A-4A8E-AF94-E4B73A29AFF7}" type="sibTrans" cxnId="{3C6B4337-7E86-4EE5-B1C9-580862E1B149}">
      <dgm:prSet/>
      <dgm:spPr/>
      <dgm:t>
        <a:bodyPr/>
        <a:lstStyle/>
        <a:p>
          <a:endParaRPr lang="en-US">
            <a:solidFill>
              <a:schemeClr val="tx2">
                <a:lumMod val="50000"/>
              </a:schemeClr>
            </a:solidFill>
          </a:endParaRPr>
        </a:p>
      </dgm:t>
    </dgm:pt>
    <dgm:pt modelId="{BBF59C7B-FE93-42A8-9A97-DDBC5BE40769}">
      <dgm:prSet>
        <dgm:style>
          <a:lnRef idx="2">
            <a:schemeClr val="accent5"/>
          </a:lnRef>
          <a:fillRef idx="1">
            <a:schemeClr val="lt1"/>
          </a:fillRef>
          <a:effectRef idx="0">
            <a:schemeClr val="accent5"/>
          </a:effectRef>
          <a:fontRef idx="minor">
            <a:schemeClr val="dk1"/>
          </a:fontRef>
        </dgm:style>
      </dgm:prSet>
      <dgm:spPr/>
      <dgm:t>
        <a:bodyPr/>
        <a:lstStyle/>
        <a:p>
          <a:r>
            <a:rPr lang="en-US" dirty="0">
              <a:solidFill>
                <a:schemeClr val="tx2">
                  <a:lumMod val="50000"/>
                </a:schemeClr>
              </a:solidFill>
            </a:rPr>
            <a:t>Transport of robot</a:t>
          </a:r>
        </a:p>
      </dgm:t>
    </dgm:pt>
    <dgm:pt modelId="{54D418B2-EBB5-4D64-BC1A-63351D966809}" type="parTrans" cxnId="{CA6BCE81-B273-4F33-9B61-ED84E3189F41}">
      <dgm:prSet/>
      <dgm:spPr/>
      <dgm:t>
        <a:bodyPr/>
        <a:lstStyle/>
        <a:p>
          <a:endParaRPr lang="en-US">
            <a:solidFill>
              <a:schemeClr val="tx2">
                <a:lumMod val="50000"/>
              </a:schemeClr>
            </a:solidFill>
          </a:endParaRPr>
        </a:p>
      </dgm:t>
    </dgm:pt>
    <dgm:pt modelId="{FCDE4B4B-48E1-491B-850E-AAEDC59B8DD1}" type="sibTrans" cxnId="{CA6BCE81-B273-4F33-9B61-ED84E3189F41}">
      <dgm:prSet/>
      <dgm:spPr/>
      <dgm:t>
        <a:bodyPr/>
        <a:lstStyle/>
        <a:p>
          <a:endParaRPr lang="en-US">
            <a:solidFill>
              <a:schemeClr val="tx2">
                <a:lumMod val="50000"/>
              </a:schemeClr>
            </a:solidFill>
          </a:endParaRPr>
        </a:p>
      </dgm:t>
    </dgm:pt>
    <dgm:pt modelId="{15836ADD-00A9-472D-8656-DDC5D5590348}" type="pres">
      <dgm:prSet presAssocID="{BADA6AFB-ADE8-4556-9D2C-24DBC4A1B95E}" presName="Name0" presStyleCnt="0">
        <dgm:presLayoutVars>
          <dgm:dir/>
          <dgm:animLvl val="lvl"/>
          <dgm:resizeHandles val="exact"/>
        </dgm:presLayoutVars>
      </dgm:prSet>
      <dgm:spPr/>
      <dgm:t>
        <a:bodyPr/>
        <a:lstStyle/>
        <a:p>
          <a:endParaRPr lang="en-US"/>
        </a:p>
      </dgm:t>
    </dgm:pt>
    <dgm:pt modelId="{EC3F3588-F9B0-4DEC-9BCD-22CB29C4A507}" type="pres">
      <dgm:prSet presAssocID="{CEC52322-B0DB-4514-A441-2B50D471E7AC}" presName="linNode" presStyleCnt="0"/>
      <dgm:spPr/>
    </dgm:pt>
    <dgm:pt modelId="{66AB31DE-64CC-43A7-BA03-34A69D8EBD88}" type="pres">
      <dgm:prSet presAssocID="{CEC52322-B0DB-4514-A441-2B50D471E7AC}" presName="parentText" presStyleLbl="node1" presStyleIdx="0" presStyleCnt="3">
        <dgm:presLayoutVars>
          <dgm:chMax val="1"/>
          <dgm:bulletEnabled val="1"/>
        </dgm:presLayoutVars>
      </dgm:prSet>
      <dgm:spPr/>
      <dgm:t>
        <a:bodyPr/>
        <a:lstStyle/>
        <a:p>
          <a:endParaRPr lang="en-US"/>
        </a:p>
      </dgm:t>
    </dgm:pt>
    <dgm:pt modelId="{8DC81D6C-4C73-4A7B-B428-3EE2946F7AA2}" type="pres">
      <dgm:prSet presAssocID="{CEC52322-B0DB-4514-A441-2B50D471E7AC}" presName="descendantText" presStyleLbl="alignAccFollowNode1" presStyleIdx="0" presStyleCnt="3">
        <dgm:presLayoutVars>
          <dgm:bulletEnabled val="1"/>
        </dgm:presLayoutVars>
      </dgm:prSet>
      <dgm:spPr/>
      <dgm:t>
        <a:bodyPr/>
        <a:lstStyle/>
        <a:p>
          <a:endParaRPr lang="en-US"/>
        </a:p>
      </dgm:t>
    </dgm:pt>
    <dgm:pt modelId="{45AF8084-CEF1-482C-9D9D-120118FDFA9E}" type="pres">
      <dgm:prSet presAssocID="{A0B3B93F-8209-4838-A090-77D8AE077EDD}" presName="sp" presStyleCnt="0"/>
      <dgm:spPr/>
    </dgm:pt>
    <dgm:pt modelId="{93A2BCCB-9840-4994-AB24-AFCD7C8787FD}" type="pres">
      <dgm:prSet presAssocID="{A4F3FB73-CE56-4DD2-888E-F56C89F4C700}" presName="linNode" presStyleCnt="0"/>
      <dgm:spPr/>
    </dgm:pt>
    <dgm:pt modelId="{FEF458F5-4D4D-4259-AEB4-AADEC3D7DAAA}" type="pres">
      <dgm:prSet presAssocID="{A4F3FB73-CE56-4DD2-888E-F56C89F4C700}" presName="parentText" presStyleLbl="node1" presStyleIdx="1" presStyleCnt="3">
        <dgm:presLayoutVars>
          <dgm:chMax val="1"/>
          <dgm:bulletEnabled val="1"/>
        </dgm:presLayoutVars>
      </dgm:prSet>
      <dgm:spPr/>
      <dgm:t>
        <a:bodyPr/>
        <a:lstStyle/>
        <a:p>
          <a:endParaRPr lang="en-US"/>
        </a:p>
      </dgm:t>
    </dgm:pt>
    <dgm:pt modelId="{CFDB5956-4D01-4147-873F-8C158EBF01F3}" type="pres">
      <dgm:prSet presAssocID="{A4F3FB73-CE56-4DD2-888E-F56C89F4C700}" presName="descendantText" presStyleLbl="alignAccFollowNode1" presStyleIdx="1" presStyleCnt="3">
        <dgm:presLayoutVars>
          <dgm:bulletEnabled val="1"/>
        </dgm:presLayoutVars>
      </dgm:prSet>
      <dgm:spPr/>
      <dgm:t>
        <a:bodyPr/>
        <a:lstStyle/>
        <a:p>
          <a:endParaRPr lang="en-US"/>
        </a:p>
      </dgm:t>
    </dgm:pt>
    <dgm:pt modelId="{BCA5D027-0EFF-4689-929D-842618211D7F}" type="pres">
      <dgm:prSet presAssocID="{228BD975-B350-4087-AA60-E4F51D6921A5}" presName="sp" presStyleCnt="0"/>
      <dgm:spPr/>
    </dgm:pt>
    <dgm:pt modelId="{0D834E66-86DB-44EF-90E6-3DC464198992}" type="pres">
      <dgm:prSet presAssocID="{C794D541-3BAA-45BD-9BC9-6E5206725F0F}" presName="linNode" presStyleCnt="0"/>
      <dgm:spPr/>
    </dgm:pt>
    <dgm:pt modelId="{AB7E2E6D-A627-49B7-A4A4-02D5655C645A}" type="pres">
      <dgm:prSet presAssocID="{C794D541-3BAA-45BD-9BC9-6E5206725F0F}" presName="parentText" presStyleLbl="node1" presStyleIdx="2" presStyleCnt="3">
        <dgm:presLayoutVars>
          <dgm:chMax val="1"/>
          <dgm:bulletEnabled val="1"/>
        </dgm:presLayoutVars>
      </dgm:prSet>
      <dgm:spPr/>
      <dgm:t>
        <a:bodyPr/>
        <a:lstStyle/>
        <a:p>
          <a:endParaRPr lang="en-US"/>
        </a:p>
      </dgm:t>
    </dgm:pt>
    <dgm:pt modelId="{5915436E-1535-4F43-92EC-87C28FA9EB90}" type="pres">
      <dgm:prSet presAssocID="{C794D541-3BAA-45BD-9BC9-6E5206725F0F}" presName="descendantText" presStyleLbl="alignAccFollowNode1" presStyleIdx="2" presStyleCnt="3">
        <dgm:presLayoutVars>
          <dgm:bulletEnabled val="1"/>
        </dgm:presLayoutVars>
      </dgm:prSet>
      <dgm:spPr/>
      <dgm:t>
        <a:bodyPr/>
        <a:lstStyle/>
        <a:p>
          <a:endParaRPr lang="en-US"/>
        </a:p>
      </dgm:t>
    </dgm:pt>
  </dgm:ptLst>
  <dgm:cxnLst>
    <dgm:cxn modelId="{6BD0250C-4376-444E-A980-565CF842BD67}" srcId="{A4F3FB73-CE56-4DD2-888E-F56C89F4C700}" destId="{13DF2944-5E3D-41BA-98A8-F7E7A975A608}" srcOrd="0" destOrd="0" parTransId="{761A6E55-9EA9-4471-84F3-8674F1F1F3B5}" sibTransId="{6B3A08EA-BAE7-4F43-BE68-616F2949B91F}"/>
    <dgm:cxn modelId="{4D57DB94-D318-49B9-A9A0-79A3069EBD84}" srcId="{BADA6AFB-ADE8-4556-9D2C-24DBC4A1B95E}" destId="{CEC52322-B0DB-4514-A441-2B50D471E7AC}" srcOrd="0" destOrd="0" parTransId="{2104670A-380F-4574-86CD-35172E743C26}" sibTransId="{A0B3B93F-8209-4838-A090-77D8AE077EDD}"/>
    <dgm:cxn modelId="{5C1CC723-AF42-423D-926C-6025DF8AA215}" type="presOf" srcId="{CEC52322-B0DB-4514-A441-2B50D471E7AC}" destId="{66AB31DE-64CC-43A7-BA03-34A69D8EBD88}" srcOrd="0" destOrd="0" presId="urn:microsoft.com/office/officeart/2005/8/layout/vList5"/>
    <dgm:cxn modelId="{A78C677F-7090-4BDC-8AA1-124798327014}" type="presOf" srcId="{BADA6AFB-ADE8-4556-9D2C-24DBC4A1B95E}" destId="{15836ADD-00A9-472D-8656-DDC5D5590348}" srcOrd="0" destOrd="0" presId="urn:microsoft.com/office/officeart/2005/8/layout/vList5"/>
    <dgm:cxn modelId="{A36BDC7E-E41D-4482-8950-DE66DBE141C7}" type="presOf" srcId="{A4F3FB73-CE56-4DD2-888E-F56C89F4C700}" destId="{FEF458F5-4D4D-4259-AEB4-AADEC3D7DAAA}" srcOrd="0" destOrd="0" presId="urn:microsoft.com/office/officeart/2005/8/layout/vList5"/>
    <dgm:cxn modelId="{B4DB3178-F12D-4668-93A3-24602F022DD1}" type="presOf" srcId="{BBF59C7B-FE93-42A8-9A97-DDBC5BE40769}" destId="{5915436E-1535-4F43-92EC-87C28FA9EB90}" srcOrd="0" destOrd="0" presId="urn:microsoft.com/office/officeart/2005/8/layout/vList5"/>
    <dgm:cxn modelId="{B72C186E-5719-4590-907F-0BC8C1F8FE08}" type="presOf" srcId="{36B5BD9E-A15E-456C-8606-F10174483D36}" destId="{8DC81D6C-4C73-4A7B-B428-3EE2946F7AA2}" srcOrd="0" destOrd="0" presId="urn:microsoft.com/office/officeart/2005/8/layout/vList5"/>
    <dgm:cxn modelId="{709D16A4-EB13-4E6F-B0C6-763FADA09FD3}" srcId="{CEC52322-B0DB-4514-A441-2B50D471E7AC}" destId="{36B5BD9E-A15E-456C-8606-F10174483D36}" srcOrd="0" destOrd="0" parTransId="{D12C825F-05AF-4DAD-8037-73CF422113F2}" sibTransId="{89D8B815-445C-4410-AF70-4573267515D2}"/>
    <dgm:cxn modelId="{A9B3953B-E107-4FF1-9655-93F04E01BA81}" srcId="{BADA6AFB-ADE8-4556-9D2C-24DBC4A1B95E}" destId="{A4F3FB73-CE56-4DD2-888E-F56C89F4C700}" srcOrd="1" destOrd="0" parTransId="{B0BC6BDD-8EDA-4C26-AE63-7363FB7D3E5C}" sibTransId="{228BD975-B350-4087-AA60-E4F51D6921A5}"/>
    <dgm:cxn modelId="{CA6BCE81-B273-4F33-9B61-ED84E3189F41}" srcId="{C794D541-3BAA-45BD-9BC9-6E5206725F0F}" destId="{BBF59C7B-FE93-42A8-9A97-DDBC5BE40769}" srcOrd="0" destOrd="0" parTransId="{54D418B2-EBB5-4D64-BC1A-63351D966809}" sibTransId="{FCDE4B4B-48E1-491B-850E-AAEDC59B8DD1}"/>
    <dgm:cxn modelId="{407C4109-BBEB-49AA-9582-65D3D6E4C99D}" type="presOf" srcId="{13DF2944-5E3D-41BA-98A8-F7E7A975A608}" destId="{CFDB5956-4D01-4147-873F-8C158EBF01F3}" srcOrd="0" destOrd="0" presId="urn:microsoft.com/office/officeart/2005/8/layout/vList5"/>
    <dgm:cxn modelId="{A98C9E9E-1451-4D59-99D5-87F8E116ECC5}" type="presOf" srcId="{C794D541-3BAA-45BD-9BC9-6E5206725F0F}" destId="{AB7E2E6D-A627-49B7-A4A4-02D5655C645A}" srcOrd="0" destOrd="0" presId="urn:microsoft.com/office/officeart/2005/8/layout/vList5"/>
    <dgm:cxn modelId="{3C6B4337-7E86-4EE5-B1C9-580862E1B149}" srcId="{BADA6AFB-ADE8-4556-9D2C-24DBC4A1B95E}" destId="{C794D541-3BAA-45BD-9BC9-6E5206725F0F}" srcOrd="2" destOrd="0" parTransId="{BBD48E0B-8E76-447F-905D-A006CF52AC83}" sibTransId="{76AC4BA9-110A-4A8E-AF94-E4B73A29AFF7}"/>
    <dgm:cxn modelId="{7E8DD105-756A-4B28-A8C5-8BA9395D20CC}" type="presParOf" srcId="{15836ADD-00A9-472D-8656-DDC5D5590348}" destId="{EC3F3588-F9B0-4DEC-9BCD-22CB29C4A507}" srcOrd="0" destOrd="0" presId="urn:microsoft.com/office/officeart/2005/8/layout/vList5"/>
    <dgm:cxn modelId="{4E69D308-6D19-43A5-B5A4-83739A76EBEF}" type="presParOf" srcId="{EC3F3588-F9B0-4DEC-9BCD-22CB29C4A507}" destId="{66AB31DE-64CC-43A7-BA03-34A69D8EBD88}" srcOrd="0" destOrd="0" presId="urn:microsoft.com/office/officeart/2005/8/layout/vList5"/>
    <dgm:cxn modelId="{58E13A7E-859B-43E5-BB9A-C0FC4F68F4B1}" type="presParOf" srcId="{EC3F3588-F9B0-4DEC-9BCD-22CB29C4A507}" destId="{8DC81D6C-4C73-4A7B-B428-3EE2946F7AA2}" srcOrd="1" destOrd="0" presId="urn:microsoft.com/office/officeart/2005/8/layout/vList5"/>
    <dgm:cxn modelId="{12E26A94-49A1-4D09-9AF6-99E6A90827C2}" type="presParOf" srcId="{15836ADD-00A9-472D-8656-DDC5D5590348}" destId="{45AF8084-CEF1-482C-9D9D-120118FDFA9E}" srcOrd="1" destOrd="0" presId="urn:microsoft.com/office/officeart/2005/8/layout/vList5"/>
    <dgm:cxn modelId="{D6B446D2-D020-4A56-BE15-5B33C2BA185A}" type="presParOf" srcId="{15836ADD-00A9-472D-8656-DDC5D5590348}" destId="{93A2BCCB-9840-4994-AB24-AFCD7C8787FD}" srcOrd="2" destOrd="0" presId="urn:microsoft.com/office/officeart/2005/8/layout/vList5"/>
    <dgm:cxn modelId="{EBE08E9C-924E-4816-8B8E-E1F566D1B1A7}" type="presParOf" srcId="{93A2BCCB-9840-4994-AB24-AFCD7C8787FD}" destId="{FEF458F5-4D4D-4259-AEB4-AADEC3D7DAAA}" srcOrd="0" destOrd="0" presId="urn:microsoft.com/office/officeart/2005/8/layout/vList5"/>
    <dgm:cxn modelId="{4F7D308B-C01F-4204-95FE-7CE6EC6A2184}" type="presParOf" srcId="{93A2BCCB-9840-4994-AB24-AFCD7C8787FD}" destId="{CFDB5956-4D01-4147-873F-8C158EBF01F3}" srcOrd="1" destOrd="0" presId="urn:microsoft.com/office/officeart/2005/8/layout/vList5"/>
    <dgm:cxn modelId="{F677B79C-4BC7-4920-8E6C-4D6C2061468B}" type="presParOf" srcId="{15836ADD-00A9-472D-8656-DDC5D5590348}" destId="{BCA5D027-0EFF-4689-929D-842618211D7F}" srcOrd="3" destOrd="0" presId="urn:microsoft.com/office/officeart/2005/8/layout/vList5"/>
    <dgm:cxn modelId="{2940760B-3066-4E9C-9895-B2F2AB31C69F}" type="presParOf" srcId="{15836ADD-00A9-472D-8656-DDC5D5590348}" destId="{0D834E66-86DB-44EF-90E6-3DC464198992}" srcOrd="4" destOrd="0" presId="urn:microsoft.com/office/officeart/2005/8/layout/vList5"/>
    <dgm:cxn modelId="{85297081-C2DB-41EC-B84E-AC96FDBFC62A}" type="presParOf" srcId="{0D834E66-86DB-44EF-90E6-3DC464198992}" destId="{AB7E2E6D-A627-49B7-A4A4-02D5655C645A}" srcOrd="0" destOrd="0" presId="urn:microsoft.com/office/officeart/2005/8/layout/vList5"/>
    <dgm:cxn modelId="{97309D13-F13B-4761-86BE-4B6B66FE501D}" type="presParOf" srcId="{0D834E66-86DB-44EF-90E6-3DC464198992}" destId="{5915436E-1535-4F43-92EC-87C28FA9EB90}"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D501415-5FA3-486B-947B-B7D6A67E4000}" type="doc">
      <dgm:prSet loTypeId="urn:microsoft.com/office/officeart/2008/layout/PictureAccentList" loCatId="list" qsTypeId="urn:microsoft.com/office/officeart/2005/8/quickstyle/3d2" qsCatId="3D" csTypeId="urn:microsoft.com/office/officeart/2005/8/colors/accent0_2" csCatId="mainScheme" phldr="1"/>
      <dgm:spPr/>
      <dgm:t>
        <a:bodyPr/>
        <a:lstStyle/>
        <a:p>
          <a:endParaRPr lang="en-US"/>
        </a:p>
      </dgm:t>
    </dgm:pt>
    <dgm:pt modelId="{F62797CD-72B9-4A4A-87A7-5E91BA158154}">
      <dgm:prSet phldrT="[Text]" custT="1"/>
      <dgm:spPr/>
      <dgm:t>
        <a:bodyPr/>
        <a:lstStyle/>
        <a:p>
          <a:pPr algn="just">
            <a:spcAft>
              <a:spcPts val="0"/>
            </a:spcAft>
            <a:buFontTx/>
            <a:buNone/>
          </a:pPr>
          <a:r>
            <a:rPr lang="en-US" sz="1400" b="1" dirty="0"/>
            <a:t>INDUSTRIAL AND TECHNOLOGICAL:</a:t>
          </a:r>
        </a:p>
        <a:p>
          <a:pPr algn="just">
            <a:spcAft>
              <a:spcPts val="0"/>
            </a:spcAft>
            <a:buFontTx/>
            <a:buChar char="-"/>
          </a:pPr>
          <a:r>
            <a:rPr lang="en-US" sz="1400" dirty="0"/>
            <a:t>- Automation of cleaning processes and hygiene functionalities.</a:t>
          </a:r>
        </a:p>
        <a:p>
          <a:pPr algn="just">
            <a:spcAft>
              <a:spcPts val="0"/>
            </a:spcAft>
            <a:buFontTx/>
            <a:buChar char="-"/>
          </a:pPr>
          <a:r>
            <a:rPr lang="en-US" sz="1400" dirty="0"/>
            <a:t>- Hygiene and quality are two key objectives.</a:t>
          </a:r>
        </a:p>
        <a:p>
          <a:pPr algn="just">
            <a:spcAft>
              <a:spcPts val="0"/>
            </a:spcAft>
            <a:buFontTx/>
            <a:buChar char="-"/>
          </a:pPr>
          <a:r>
            <a:rPr lang="en-US" sz="1400" dirty="0"/>
            <a:t>- Potential of high-added value solutions coupling robotics with service.</a:t>
          </a:r>
          <a:endParaRPr lang="en-US" sz="1400" b="1" dirty="0"/>
        </a:p>
      </dgm:t>
    </dgm:pt>
    <dgm:pt modelId="{3AB9384D-94FB-4C8B-B162-3C3B3BDC5E43}" type="parTrans" cxnId="{24B9574A-D07F-44FA-A879-ECDB415D4783}">
      <dgm:prSet/>
      <dgm:spPr/>
      <dgm:t>
        <a:bodyPr/>
        <a:lstStyle/>
        <a:p>
          <a:endParaRPr lang="en-US" sz="2000">
            <a:solidFill>
              <a:schemeClr val="tx1"/>
            </a:solidFill>
          </a:endParaRPr>
        </a:p>
      </dgm:t>
    </dgm:pt>
    <dgm:pt modelId="{BE1151E1-63DC-4A61-B475-646B69A211CE}" type="sibTrans" cxnId="{24B9574A-D07F-44FA-A879-ECDB415D4783}">
      <dgm:prSet/>
      <dgm:spPr/>
      <dgm:t>
        <a:bodyPr/>
        <a:lstStyle/>
        <a:p>
          <a:endParaRPr lang="en-US" sz="2000">
            <a:solidFill>
              <a:schemeClr val="tx1"/>
            </a:solidFill>
          </a:endParaRPr>
        </a:p>
      </dgm:t>
    </dgm:pt>
    <dgm:pt modelId="{C8B2D6BD-E5E4-4613-BDA9-D1E6B3AC3064}">
      <dgm:prSet phldrT="[Text]" custT="1"/>
      <dgm:spPr/>
      <dgm:t>
        <a:bodyPr/>
        <a:lstStyle/>
        <a:p>
          <a:pPr algn="just">
            <a:spcAft>
              <a:spcPts val="0"/>
            </a:spcAft>
          </a:pPr>
          <a:r>
            <a:rPr lang="en-US" sz="1400" b="1" dirty="0"/>
            <a:t>ENVIRONMENTAL:</a:t>
          </a:r>
        </a:p>
        <a:p>
          <a:pPr algn="just">
            <a:spcAft>
              <a:spcPts val="0"/>
            </a:spcAft>
          </a:pPr>
          <a:r>
            <a:rPr lang="en-US" sz="1400" b="0" i="0" u="none" dirty="0">
              <a:effectLst/>
            </a:rPr>
            <a:t>- Benefits from innovative solutions to increase the efficiency of cleaning process.</a:t>
          </a:r>
        </a:p>
        <a:p>
          <a:pPr algn="just">
            <a:spcAft>
              <a:spcPts val="0"/>
            </a:spcAft>
          </a:pPr>
          <a:r>
            <a:rPr lang="en-US" sz="1400" b="0" i="0" u="none" dirty="0">
              <a:effectLst/>
            </a:rPr>
            <a:t>- Optimization of resources (water and energy) and responsible use of chemical substances.</a:t>
          </a:r>
        </a:p>
      </dgm:t>
    </dgm:pt>
    <dgm:pt modelId="{36C87609-CB7A-4FC7-8C07-FFEBCA5CFAEB}" type="parTrans" cxnId="{C8152871-38DC-403C-B84A-5448390F8149}">
      <dgm:prSet/>
      <dgm:spPr/>
      <dgm:t>
        <a:bodyPr/>
        <a:lstStyle/>
        <a:p>
          <a:endParaRPr lang="en-US" sz="2000">
            <a:solidFill>
              <a:schemeClr val="tx1"/>
            </a:solidFill>
          </a:endParaRPr>
        </a:p>
      </dgm:t>
    </dgm:pt>
    <dgm:pt modelId="{91C560CB-446C-4C98-9866-D8C13493B526}" type="sibTrans" cxnId="{C8152871-38DC-403C-B84A-5448390F8149}">
      <dgm:prSet/>
      <dgm:spPr/>
      <dgm:t>
        <a:bodyPr/>
        <a:lstStyle/>
        <a:p>
          <a:endParaRPr lang="en-US" sz="2000">
            <a:solidFill>
              <a:schemeClr val="tx1"/>
            </a:solidFill>
          </a:endParaRPr>
        </a:p>
      </dgm:t>
    </dgm:pt>
    <dgm:pt modelId="{ABF72308-BB4F-4780-93B9-492A95821957}">
      <dgm:prSet phldrT="[Text]" custT="1"/>
      <dgm:spPr>
        <a:noFill/>
        <a:ln>
          <a:noFill/>
        </a:ln>
      </dgm:spPr>
      <dgm:t>
        <a:bodyPr/>
        <a:lstStyle/>
        <a:p>
          <a:pPr algn="ctr"/>
          <a:endParaRPr lang="en-US" sz="4000" b="1" i="1" u="sng" dirty="0"/>
        </a:p>
      </dgm:t>
    </dgm:pt>
    <dgm:pt modelId="{6AD2E40E-E868-4186-80E9-300C91485B2F}" type="sibTrans" cxnId="{B8ADCA8E-16AA-4BA8-8FB0-B769DE08C6F5}">
      <dgm:prSet/>
      <dgm:spPr/>
      <dgm:t>
        <a:bodyPr/>
        <a:lstStyle/>
        <a:p>
          <a:endParaRPr lang="en-US" sz="2000">
            <a:solidFill>
              <a:schemeClr val="tx1"/>
            </a:solidFill>
          </a:endParaRPr>
        </a:p>
      </dgm:t>
    </dgm:pt>
    <dgm:pt modelId="{AF48E7C1-00ED-4427-B511-C19D9CF20698}" type="parTrans" cxnId="{B8ADCA8E-16AA-4BA8-8FB0-B769DE08C6F5}">
      <dgm:prSet/>
      <dgm:spPr/>
      <dgm:t>
        <a:bodyPr/>
        <a:lstStyle/>
        <a:p>
          <a:endParaRPr lang="en-US" sz="2000">
            <a:solidFill>
              <a:schemeClr val="tx1"/>
            </a:solidFill>
          </a:endParaRPr>
        </a:p>
      </dgm:t>
    </dgm:pt>
    <dgm:pt modelId="{98AA0F23-7AFC-4374-9F63-8A788AF0BCD1}" type="pres">
      <dgm:prSet presAssocID="{AD501415-5FA3-486B-947B-B7D6A67E4000}" presName="layout" presStyleCnt="0">
        <dgm:presLayoutVars>
          <dgm:chMax/>
          <dgm:chPref/>
          <dgm:dir/>
          <dgm:animOne val="branch"/>
          <dgm:animLvl val="lvl"/>
          <dgm:resizeHandles/>
        </dgm:presLayoutVars>
      </dgm:prSet>
      <dgm:spPr/>
      <dgm:t>
        <a:bodyPr/>
        <a:lstStyle/>
        <a:p>
          <a:endParaRPr lang="en-US"/>
        </a:p>
      </dgm:t>
    </dgm:pt>
    <dgm:pt modelId="{0F91B037-0494-4CD3-8943-E6BDF9C84DC9}" type="pres">
      <dgm:prSet presAssocID="{ABF72308-BB4F-4780-93B9-492A95821957}" presName="root" presStyleCnt="0">
        <dgm:presLayoutVars>
          <dgm:chMax/>
          <dgm:chPref val="4"/>
        </dgm:presLayoutVars>
      </dgm:prSet>
      <dgm:spPr/>
    </dgm:pt>
    <dgm:pt modelId="{B78F3465-F843-4CEA-8890-A010EBDAED7B}" type="pres">
      <dgm:prSet presAssocID="{ABF72308-BB4F-4780-93B9-492A95821957}" presName="rootComposite" presStyleCnt="0">
        <dgm:presLayoutVars/>
      </dgm:prSet>
      <dgm:spPr/>
    </dgm:pt>
    <dgm:pt modelId="{FA07977D-7165-4131-B43C-761333DAD079}" type="pres">
      <dgm:prSet presAssocID="{ABF72308-BB4F-4780-93B9-492A95821957}" presName="rootText" presStyleLbl="node0" presStyleIdx="0" presStyleCnt="1" custScaleY="68567">
        <dgm:presLayoutVars>
          <dgm:chMax/>
          <dgm:chPref val="4"/>
        </dgm:presLayoutVars>
      </dgm:prSet>
      <dgm:spPr/>
      <dgm:t>
        <a:bodyPr/>
        <a:lstStyle/>
        <a:p>
          <a:endParaRPr lang="en-US"/>
        </a:p>
      </dgm:t>
    </dgm:pt>
    <dgm:pt modelId="{CC0CBF1F-18E4-4E22-AC0D-E9400E640BD7}" type="pres">
      <dgm:prSet presAssocID="{ABF72308-BB4F-4780-93B9-492A95821957}" presName="childShape" presStyleCnt="0">
        <dgm:presLayoutVars>
          <dgm:chMax val="0"/>
          <dgm:chPref val="0"/>
        </dgm:presLayoutVars>
      </dgm:prSet>
      <dgm:spPr/>
    </dgm:pt>
    <dgm:pt modelId="{802345C5-F72D-48A3-A978-7B0395ED3B9A}" type="pres">
      <dgm:prSet presAssocID="{F62797CD-72B9-4A4A-87A7-5E91BA158154}" presName="childComposite" presStyleCnt="0">
        <dgm:presLayoutVars>
          <dgm:chMax val="0"/>
          <dgm:chPref val="0"/>
        </dgm:presLayoutVars>
      </dgm:prSet>
      <dgm:spPr/>
    </dgm:pt>
    <dgm:pt modelId="{0B9EC28B-257C-4702-831C-8BECB615B2C3}" type="pres">
      <dgm:prSet presAssocID="{F62797CD-72B9-4A4A-87A7-5E91BA158154}" presName="Image" presStyleLbl="node1" presStyleIdx="0" presStyleCnt="2"/>
      <dgm:spPr>
        <a:blipFill rotWithShape="1">
          <a:blip xmlns:r="http://schemas.openxmlformats.org/officeDocument/2006/relationships" r:embed="rId1"/>
          <a:stretch>
            <a:fillRect/>
          </a:stretch>
        </a:blipFill>
      </dgm:spPr>
    </dgm:pt>
    <dgm:pt modelId="{1E1408DE-D931-4B77-8D7F-86E7591F52B2}" type="pres">
      <dgm:prSet presAssocID="{F62797CD-72B9-4A4A-87A7-5E91BA158154}" presName="childText" presStyleLbl="lnNode1" presStyleIdx="0" presStyleCnt="2" custScaleY="114929">
        <dgm:presLayoutVars>
          <dgm:chMax val="0"/>
          <dgm:chPref val="0"/>
          <dgm:bulletEnabled val="1"/>
        </dgm:presLayoutVars>
      </dgm:prSet>
      <dgm:spPr/>
      <dgm:t>
        <a:bodyPr/>
        <a:lstStyle/>
        <a:p>
          <a:endParaRPr lang="en-US"/>
        </a:p>
      </dgm:t>
    </dgm:pt>
    <dgm:pt modelId="{6D47D444-4855-4593-AE45-3BBA167ED3C5}" type="pres">
      <dgm:prSet presAssocID="{C8B2D6BD-E5E4-4613-BDA9-D1E6B3AC3064}" presName="childComposite" presStyleCnt="0">
        <dgm:presLayoutVars>
          <dgm:chMax val="0"/>
          <dgm:chPref val="0"/>
        </dgm:presLayoutVars>
      </dgm:prSet>
      <dgm:spPr/>
    </dgm:pt>
    <dgm:pt modelId="{E704F0D3-8E61-4DB4-A0E6-77E5360FBFF3}" type="pres">
      <dgm:prSet presAssocID="{C8B2D6BD-E5E4-4613-BDA9-D1E6B3AC3064}" presName="Image" presStyleLbl="node1" presStyleIdx="1" presStyleCnt="2"/>
      <dgm:spPr>
        <a:blipFill rotWithShape="1">
          <a:blip xmlns:r="http://schemas.openxmlformats.org/officeDocument/2006/relationships" r:embed="rId2"/>
          <a:stretch>
            <a:fillRect/>
          </a:stretch>
        </a:blipFill>
      </dgm:spPr>
    </dgm:pt>
    <dgm:pt modelId="{E8BA903B-8B61-4D25-B570-9DEF305EE32A}" type="pres">
      <dgm:prSet presAssocID="{C8B2D6BD-E5E4-4613-BDA9-D1E6B3AC3064}" presName="childText" presStyleLbl="lnNode1" presStyleIdx="1" presStyleCnt="2">
        <dgm:presLayoutVars>
          <dgm:chMax val="0"/>
          <dgm:chPref val="0"/>
          <dgm:bulletEnabled val="1"/>
        </dgm:presLayoutVars>
      </dgm:prSet>
      <dgm:spPr/>
      <dgm:t>
        <a:bodyPr/>
        <a:lstStyle/>
        <a:p>
          <a:endParaRPr lang="en-US"/>
        </a:p>
      </dgm:t>
    </dgm:pt>
  </dgm:ptLst>
  <dgm:cxnLst>
    <dgm:cxn modelId="{C8152871-38DC-403C-B84A-5448390F8149}" srcId="{ABF72308-BB4F-4780-93B9-492A95821957}" destId="{C8B2D6BD-E5E4-4613-BDA9-D1E6B3AC3064}" srcOrd="1" destOrd="0" parTransId="{36C87609-CB7A-4FC7-8C07-FFEBCA5CFAEB}" sibTransId="{91C560CB-446C-4C98-9866-D8C13493B526}"/>
    <dgm:cxn modelId="{B8ADCA8E-16AA-4BA8-8FB0-B769DE08C6F5}" srcId="{AD501415-5FA3-486B-947B-B7D6A67E4000}" destId="{ABF72308-BB4F-4780-93B9-492A95821957}" srcOrd="0" destOrd="0" parTransId="{AF48E7C1-00ED-4427-B511-C19D9CF20698}" sibTransId="{6AD2E40E-E868-4186-80E9-300C91485B2F}"/>
    <dgm:cxn modelId="{FC7CB184-C1D8-4439-8574-0787E287355C}" type="presOf" srcId="{C8B2D6BD-E5E4-4613-BDA9-D1E6B3AC3064}" destId="{E8BA903B-8B61-4D25-B570-9DEF305EE32A}" srcOrd="0" destOrd="0" presId="urn:microsoft.com/office/officeart/2008/layout/PictureAccentList"/>
    <dgm:cxn modelId="{8D3426EE-EAE8-412E-B02B-A59BD88B37E3}" type="presOf" srcId="{ABF72308-BB4F-4780-93B9-492A95821957}" destId="{FA07977D-7165-4131-B43C-761333DAD079}" srcOrd="0" destOrd="0" presId="urn:microsoft.com/office/officeart/2008/layout/PictureAccentList"/>
    <dgm:cxn modelId="{3F636253-5EA5-45E6-8207-2A01ED153865}" type="presOf" srcId="{F62797CD-72B9-4A4A-87A7-5E91BA158154}" destId="{1E1408DE-D931-4B77-8D7F-86E7591F52B2}" srcOrd="0" destOrd="0" presId="urn:microsoft.com/office/officeart/2008/layout/PictureAccentList"/>
    <dgm:cxn modelId="{24B9574A-D07F-44FA-A879-ECDB415D4783}" srcId="{ABF72308-BB4F-4780-93B9-492A95821957}" destId="{F62797CD-72B9-4A4A-87A7-5E91BA158154}" srcOrd="0" destOrd="0" parTransId="{3AB9384D-94FB-4C8B-B162-3C3B3BDC5E43}" sibTransId="{BE1151E1-63DC-4A61-B475-646B69A211CE}"/>
    <dgm:cxn modelId="{CE3475ED-222B-45CA-890A-F7ACC432C2CA}" type="presOf" srcId="{AD501415-5FA3-486B-947B-B7D6A67E4000}" destId="{98AA0F23-7AFC-4374-9F63-8A788AF0BCD1}" srcOrd="0" destOrd="0" presId="urn:microsoft.com/office/officeart/2008/layout/PictureAccentList"/>
    <dgm:cxn modelId="{7259E2C7-236A-48F0-BC23-B72100DBD760}" type="presParOf" srcId="{98AA0F23-7AFC-4374-9F63-8A788AF0BCD1}" destId="{0F91B037-0494-4CD3-8943-E6BDF9C84DC9}" srcOrd="0" destOrd="0" presId="urn:microsoft.com/office/officeart/2008/layout/PictureAccentList"/>
    <dgm:cxn modelId="{D67A695D-C0BE-474C-873B-B2BE288A9F09}" type="presParOf" srcId="{0F91B037-0494-4CD3-8943-E6BDF9C84DC9}" destId="{B78F3465-F843-4CEA-8890-A010EBDAED7B}" srcOrd="0" destOrd="0" presId="urn:microsoft.com/office/officeart/2008/layout/PictureAccentList"/>
    <dgm:cxn modelId="{DDE43B3E-9C58-4EBA-8343-D33EA446B5AF}" type="presParOf" srcId="{B78F3465-F843-4CEA-8890-A010EBDAED7B}" destId="{FA07977D-7165-4131-B43C-761333DAD079}" srcOrd="0" destOrd="0" presId="urn:microsoft.com/office/officeart/2008/layout/PictureAccentList"/>
    <dgm:cxn modelId="{B5DF6238-02C8-46C0-AB39-99606F94D096}" type="presParOf" srcId="{0F91B037-0494-4CD3-8943-E6BDF9C84DC9}" destId="{CC0CBF1F-18E4-4E22-AC0D-E9400E640BD7}" srcOrd="1" destOrd="0" presId="urn:microsoft.com/office/officeart/2008/layout/PictureAccentList"/>
    <dgm:cxn modelId="{CD20241B-06A0-487D-AC0F-CB869AF6C525}" type="presParOf" srcId="{CC0CBF1F-18E4-4E22-AC0D-E9400E640BD7}" destId="{802345C5-F72D-48A3-A978-7B0395ED3B9A}" srcOrd="0" destOrd="0" presId="urn:microsoft.com/office/officeart/2008/layout/PictureAccentList"/>
    <dgm:cxn modelId="{0FDB62D1-2332-4F97-9A13-AD0F7EACA15D}" type="presParOf" srcId="{802345C5-F72D-48A3-A978-7B0395ED3B9A}" destId="{0B9EC28B-257C-4702-831C-8BECB615B2C3}" srcOrd="0" destOrd="0" presId="urn:microsoft.com/office/officeart/2008/layout/PictureAccentList"/>
    <dgm:cxn modelId="{2EE50FD3-36F3-4693-AF24-8E3C1B4A2BE2}" type="presParOf" srcId="{802345C5-F72D-48A3-A978-7B0395ED3B9A}" destId="{1E1408DE-D931-4B77-8D7F-86E7591F52B2}" srcOrd="1" destOrd="0" presId="urn:microsoft.com/office/officeart/2008/layout/PictureAccentList"/>
    <dgm:cxn modelId="{D2BB37B2-78CE-4CB7-BA77-F56D24FADA2E}" type="presParOf" srcId="{CC0CBF1F-18E4-4E22-AC0D-E9400E640BD7}" destId="{6D47D444-4855-4593-AE45-3BBA167ED3C5}" srcOrd="1" destOrd="0" presId="urn:microsoft.com/office/officeart/2008/layout/PictureAccentList"/>
    <dgm:cxn modelId="{89126B34-4B07-4D59-B91E-E9D740E63F17}" type="presParOf" srcId="{6D47D444-4855-4593-AE45-3BBA167ED3C5}" destId="{E704F0D3-8E61-4DB4-A0E6-77E5360FBFF3}" srcOrd="0" destOrd="0" presId="urn:microsoft.com/office/officeart/2008/layout/PictureAccentList"/>
    <dgm:cxn modelId="{4D6BCA2C-CEFD-4BB4-A8FC-86494406805C}" type="presParOf" srcId="{6D47D444-4855-4593-AE45-3BBA167ED3C5}" destId="{E8BA903B-8B61-4D25-B570-9DEF305EE32A}"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D501415-5FA3-486B-947B-B7D6A67E4000}" type="doc">
      <dgm:prSet loTypeId="urn:microsoft.com/office/officeart/2008/layout/PictureAccentList" loCatId="list" qsTypeId="urn:microsoft.com/office/officeart/2005/8/quickstyle/3d2" qsCatId="3D" csTypeId="urn:microsoft.com/office/officeart/2005/8/colors/accent0_2" csCatId="mainScheme" phldr="1"/>
      <dgm:spPr/>
      <dgm:t>
        <a:bodyPr/>
        <a:lstStyle/>
        <a:p>
          <a:endParaRPr lang="en-US"/>
        </a:p>
      </dgm:t>
    </dgm:pt>
    <dgm:pt modelId="{ABF72308-BB4F-4780-93B9-492A95821957}">
      <dgm:prSet phldrT="[Text]" custT="1"/>
      <dgm:spPr>
        <a:noFill/>
        <a:ln>
          <a:noFill/>
        </a:ln>
      </dgm:spPr>
      <dgm:t>
        <a:bodyPr/>
        <a:lstStyle/>
        <a:p>
          <a:pPr algn="ctr"/>
          <a:endParaRPr lang="en-US" sz="4000" b="1" i="1" u="sng" dirty="0"/>
        </a:p>
      </dgm:t>
    </dgm:pt>
    <dgm:pt modelId="{AF48E7C1-00ED-4427-B511-C19D9CF20698}" type="parTrans" cxnId="{B8ADCA8E-16AA-4BA8-8FB0-B769DE08C6F5}">
      <dgm:prSet/>
      <dgm:spPr/>
      <dgm:t>
        <a:bodyPr/>
        <a:lstStyle/>
        <a:p>
          <a:endParaRPr lang="en-US" sz="2000">
            <a:solidFill>
              <a:schemeClr val="tx1"/>
            </a:solidFill>
          </a:endParaRPr>
        </a:p>
      </dgm:t>
    </dgm:pt>
    <dgm:pt modelId="{6AD2E40E-E868-4186-80E9-300C91485B2F}" type="sibTrans" cxnId="{B8ADCA8E-16AA-4BA8-8FB0-B769DE08C6F5}">
      <dgm:prSet/>
      <dgm:spPr/>
      <dgm:t>
        <a:bodyPr/>
        <a:lstStyle/>
        <a:p>
          <a:endParaRPr lang="en-US" sz="2000">
            <a:solidFill>
              <a:schemeClr val="tx1"/>
            </a:solidFill>
          </a:endParaRPr>
        </a:p>
      </dgm:t>
    </dgm:pt>
    <dgm:pt modelId="{D5F253F6-28A3-4492-84EF-680987FBE232}">
      <dgm:prSet phldrT="[Text]" custT="1"/>
      <dgm:spPr/>
      <dgm:t>
        <a:bodyPr/>
        <a:lstStyle/>
        <a:p>
          <a:pPr algn="just">
            <a:spcAft>
              <a:spcPts val="0"/>
            </a:spcAft>
          </a:pPr>
          <a:r>
            <a:rPr lang="en-US" sz="1400" b="1" i="0" u="none" dirty="0">
              <a:effectLst/>
            </a:rPr>
            <a:t>LEGAL:</a:t>
          </a:r>
        </a:p>
        <a:p>
          <a:pPr algn="just">
            <a:spcAft>
              <a:spcPts val="0"/>
            </a:spcAft>
          </a:pPr>
          <a:r>
            <a:rPr lang="en-US" sz="1400" b="0" i="0" u="none" dirty="0">
              <a:effectLst/>
            </a:rPr>
            <a:t>- Hygiene standards are evolving, requiring innovative methods and technologies to keep up with new requisites.</a:t>
          </a:r>
        </a:p>
        <a:p>
          <a:pPr algn="just">
            <a:spcAft>
              <a:spcPts val="0"/>
            </a:spcAft>
          </a:pPr>
          <a:r>
            <a:rPr lang="en-US" sz="1400" b="0" i="0" u="none" dirty="0">
              <a:effectLst/>
            </a:rPr>
            <a:t>- Overcome with sanitary controls.</a:t>
          </a:r>
        </a:p>
        <a:p>
          <a:pPr algn="just">
            <a:spcAft>
              <a:spcPts val="0"/>
            </a:spcAft>
          </a:pPr>
          <a:r>
            <a:rPr lang="en-US" sz="1400" b="0" i="0" u="none" dirty="0">
              <a:effectLst/>
            </a:rPr>
            <a:t>- Compliance with safety and occupational health laws.</a:t>
          </a:r>
        </a:p>
      </dgm:t>
    </dgm:pt>
    <dgm:pt modelId="{512AFB44-2B86-4399-B430-FBD23854E03F}" type="parTrans" cxnId="{3E094DA8-25B5-4747-9DB3-0A769E274FB5}">
      <dgm:prSet/>
      <dgm:spPr/>
      <dgm:t>
        <a:bodyPr/>
        <a:lstStyle/>
        <a:p>
          <a:endParaRPr lang="en-US" sz="2000">
            <a:solidFill>
              <a:schemeClr val="tx1"/>
            </a:solidFill>
          </a:endParaRPr>
        </a:p>
      </dgm:t>
    </dgm:pt>
    <dgm:pt modelId="{EDD124CA-C43B-436A-A693-DCA74423DE86}" type="sibTrans" cxnId="{3E094DA8-25B5-4747-9DB3-0A769E274FB5}">
      <dgm:prSet/>
      <dgm:spPr/>
      <dgm:t>
        <a:bodyPr/>
        <a:lstStyle/>
        <a:p>
          <a:endParaRPr lang="en-US" sz="2000">
            <a:solidFill>
              <a:schemeClr val="tx1"/>
            </a:solidFill>
          </a:endParaRPr>
        </a:p>
      </dgm:t>
    </dgm:pt>
    <dgm:pt modelId="{98511ADD-F472-4F09-B486-3C17303414F3}">
      <dgm:prSet phldrT="[Text]" custT="1"/>
      <dgm:spPr/>
      <dgm:t>
        <a:bodyPr/>
        <a:lstStyle/>
        <a:p>
          <a:pPr algn="just">
            <a:spcAft>
              <a:spcPts val="0"/>
            </a:spcAft>
          </a:pPr>
          <a:r>
            <a:rPr lang="en-US" sz="1400" b="1" dirty="0"/>
            <a:t>SOCIAL AND HUMAN:</a:t>
          </a:r>
        </a:p>
        <a:p>
          <a:pPr algn="just">
            <a:spcAft>
              <a:spcPts val="0"/>
            </a:spcAft>
          </a:pPr>
          <a:r>
            <a:rPr lang="en-US" sz="1400" b="0" i="0" u="none" dirty="0">
              <a:effectLst/>
            </a:rPr>
            <a:t>- Food safety is one of the main concerns of consumers in this field.</a:t>
          </a:r>
        </a:p>
        <a:p>
          <a:pPr algn="just">
            <a:spcAft>
              <a:spcPts val="0"/>
            </a:spcAft>
          </a:pPr>
          <a:r>
            <a:rPr lang="en-US" sz="1400" b="0" i="0" u="none" dirty="0">
              <a:effectLst/>
            </a:rPr>
            <a:t>- Preserve the quality of life of the work force through the improvement of its work places.</a:t>
          </a:r>
        </a:p>
      </dgm:t>
    </dgm:pt>
    <dgm:pt modelId="{7D368A82-08E8-48BC-9100-CDEAB76ED69D}" type="parTrans" cxnId="{BB461FD0-D748-4314-88EB-C61A71E4EDE1}">
      <dgm:prSet/>
      <dgm:spPr/>
      <dgm:t>
        <a:bodyPr/>
        <a:lstStyle/>
        <a:p>
          <a:endParaRPr lang="en-US" sz="2000">
            <a:solidFill>
              <a:schemeClr val="tx1"/>
            </a:solidFill>
          </a:endParaRPr>
        </a:p>
      </dgm:t>
    </dgm:pt>
    <dgm:pt modelId="{5620A32C-0005-47E8-8AD7-4BD7F5F2D348}" type="sibTrans" cxnId="{BB461FD0-D748-4314-88EB-C61A71E4EDE1}">
      <dgm:prSet/>
      <dgm:spPr/>
      <dgm:t>
        <a:bodyPr/>
        <a:lstStyle/>
        <a:p>
          <a:endParaRPr lang="en-US" sz="2000">
            <a:solidFill>
              <a:schemeClr val="tx1"/>
            </a:solidFill>
          </a:endParaRPr>
        </a:p>
      </dgm:t>
    </dgm:pt>
    <dgm:pt modelId="{98AA0F23-7AFC-4374-9F63-8A788AF0BCD1}" type="pres">
      <dgm:prSet presAssocID="{AD501415-5FA3-486B-947B-B7D6A67E4000}" presName="layout" presStyleCnt="0">
        <dgm:presLayoutVars>
          <dgm:chMax/>
          <dgm:chPref/>
          <dgm:dir/>
          <dgm:animOne val="branch"/>
          <dgm:animLvl val="lvl"/>
          <dgm:resizeHandles/>
        </dgm:presLayoutVars>
      </dgm:prSet>
      <dgm:spPr/>
      <dgm:t>
        <a:bodyPr/>
        <a:lstStyle/>
        <a:p>
          <a:endParaRPr lang="en-US"/>
        </a:p>
      </dgm:t>
    </dgm:pt>
    <dgm:pt modelId="{0F91B037-0494-4CD3-8943-E6BDF9C84DC9}" type="pres">
      <dgm:prSet presAssocID="{ABF72308-BB4F-4780-93B9-492A95821957}" presName="root" presStyleCnt="0">
        <dgm:presLayoutVars>
          <dgm:chMax/>
          <dgm:chPref val="4"/>
        </dgm:presLayoutVars>
      </dgm:prSet>
      <dgm:spPr/>
    </dgm:pt>
    <dgm:pt modelId="{B78F3465-F843-4CEA-8890-A010EBDAED7B}" type="pres">
      <dgm:prSet presAssocID="{ABF72308-BB4F-4780-93B9-492A95821957}" presName="rootComposite" presStyleCnt="0">
        <dgm:presLayoutVars/>
      </dgm:prSet>
      <dgm:spPr/>
    </dgm:pt>
    <dgm:pt modelId="{FA07977D-7165-4131-B43C-761333DAD079}" type="pres">
      <dgm:prSet presAssocID="{ABF72308-BB4F-4780-93B9-492A95821957}" presName="rootText" presStyleLbl="node0" presStyleIdx="0" presStyleCnt="1" custScaleY="74706">
        <dgm:presLayoutVars>
          <dgm:chMax/>
          <dgm:chPref val="4"/>
        </dgm:presLayoutVars>
      </dgm:prSet>
      <dgm:spPr/>
      <dgm:t>
        <a:bodyPr/>
        <a:lstStyle/>
        <a:p>
          <a:endParaRPr lang="en-US"/>
        </a:p>
      </dgm:t>
    </dgm:pt>
    <dgm:pt modelId="{CC0CBF1F-18E4-4E22-AC0D-E9400E640BD7}" type="pres">
      <dgm:prSet presAssocID="{ABF72308-BB4F-4780-93B9-492A95821957}" presName="childShape" presStyleCnt="0">
        <dgm:presLayoutVars>
          <dgm:chMax val="0"/>
          <dgm:chPref val="0"/>
        </dgm:presLayoutVars>
      </dgm:prSet>
      <dgm:spPr/>
    </dgm:pt>
    <dgm:pt modelId="{CFAAAFDD-3B24-4A85-AE95-C1D19797D029}" type="pres">
      <dgm:prSet presAssocID="{D5F253F6-28A3-4492-84EF-680987FBE232}" presName="childComposite" presStyleCnt="0">
        <dgm:presLayoutVars>
          <dgm:chMax val="0"/>
          <dgm:chPref val="0"/>
        </dgm:presLayoutVars>
      </dgm:prSet>
      <dgm:spPr/>
    </dgm:pt>
    <dgm:pt modelId="{6C175CA1-81E4-4352-82EA-F65A77EC7A63}" type="pres">
      <dgm:prSet presAssocID="{D5F253F6-28A3-4492-84EF-680987FBE232}" presName="Image"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BAFC88CE-0507-472B-B11A-CE0094707F23}" type="pres">
      <dgm:prSet presAssocID="{D5F253F6-28A3-4492-84EF-680987FBE232}" presName="childText" presStyleLbl="lnNode1" presStyleIdx="0" presStyleCnt="2" custScaleY="125037">
        <dgm:presLayoutVars>
          <dgm:chMax val="0"/>
          <dgm:chPref val="0"/>
          <dgm:bulletEnabled val="1"/>
        </dgm:presLayoutVars>
      </dgm:prSet>
      <dgm:spPr/>
      <dgm:t>
        <a:bodyPr/>
        <a:lstStyle/>
        <a:p>
          <a:endParaRPr lang="en-US"/>
        </a:p>
      </dgm:t>
    </dgm:pt>
    <dgm:pt modelId="{D78A10F1-B22E-4D98-B3F6-3BA3ECAECF95}" type="pres">
      <dgm:prSet presAssocID="{98511ADD-F472-4F09-B486-3C17303414F3}" presName="childComposite" presStyleCnt="0">
        <dgm:presLayoutVars>
          <dgm:chMax val="0"/>
          <dgm:chPref val="0"/>
        </dgm:presLayoutVars>
      </dgm:prSet>
      <dgm:spPr/>
    </dgm:pt>
    <dgm:pt modelId="{8FD76802-4AE2-48BE-9861-B98FDC809ADF}" type="pres">
      <dgm:prSet presAssocID="{98511ADD-F472-4F09-B486-3C17303414F3}" presName="Image" presStyleLbl="node1" presStyleIdx="1" presStyleCnt="2"/>
      <dgm:spPr>
        <a:blipFill rotWithShape="1">
          <a:blip xmlns:r="http://schemas.openxmlformats.org/officeDocument/2006/relationships" r:embed="rId2"/>
          <a:stretch>
            <a:fillRect/>
          </a:stretch>
        </a:blipFill>
      </dgm:spPr>
    </dgm:pt>
    <dgm:pt modelId="{658A1A59-7BCE-4121-A36E-C0D90D38FF25}" type="pres">
      <dgm:prSet presAssocID="{98511ADD-F472-4F09-B486-3C17303414F3}" presName="childText" presStyleLbl="lnNode1" presStyleIdx="1" presStyleCnt="2">
        <dgm:presLayoutVars>
          <dgm:chMax val="0"/>
          <dgm:chPref val="0"/>
          <dgm:bulletEnabled val="1"/>
        </dgm:presLayoutVars>
      </dgm:prSet>
      <dgm:spPr/>
      <dgm:t>
        <a:bodyPr/>
        <a:lstStyle/>
        <a:p>
          <a:endParaRPr lang="en-US"/>
        </a:p>
      </dgm:t>
    </dgm:pt>
  </dgm:ptLst>
  <dgm:cxnLst>
    <dgm:cxn modelId="{3E094DA8-25B5-4747-9DB3-0A769E274FB5}" srcId="{ABF72308-BB4F-4780-93B9-492A95821957}" destId="{D5F253F6-28A3-4492-84EF-680987FBE232}" srcOrd="0" destOrd="0" parTransId="{512AFB44-2B86-4399-B430-FBD23854E03F}" sibTransId="{EDD124CA-C43B-436A-A693-DCA74423DE86}"/>
    <dgm:cxn modelId="{B8ADCA8E-16AA-4BA8-8FB0-B769DE08C6F5}" srcId="{AD501415-5FA3-486B-947B-B7D6A67E4000}" destId="{ABF72308-BB4F-4780-93B9-492A95821957}" srcOrd="0" destOrd="0" parTransId="{AF48E7C1-00ED-4427-B511-C19D9CF20698}" sibTransId="{6AD2E40E-E868-4186-80E9-300C91485B2F}"/>
    <dgm:cxn modelId="{BB461FD0-D748-4314-88EB-C61A71E4EDE1}" srcId="{ABF72308-BB4F-4780-93B9-492A95821957}" destId="{98511ADD-F472-4F09-B486-3C17303414F3}" srcOrd="1" destOrd="0" parTransId="{7D368A82-08E8-48BC-9100-CDEAB76ED69D}" sibTransId="{5620A32C-0005-47E8-8AD7-4BD7F5F2D348}"/>
    <dgm:cxn modelId="{1F529092-89B7-4135-976B-04D35BDDA097}" type="presOf" srcId="{D5F253F6-28A3-4492-84EF-680987FBE232}" destId="{BAFC88CE-0507-472B-B11A-CE0094707F23}" srcOrd="0" destOrd="0" presId="urn:microsoft.com/office/officeart/2008/layout/PictureAccentList"/>
    <dgm:cxn modelId="{F448E499-30EF-48C1-BFF5-307C6455C36C}" type="presOf" srcId="{98511ADD-F472-4F09-B486-3C17303414F3}" destId="{658A1A59-7BCE-4121-A36E-C0D90D38FF25}" srcOrd="0" destOrd="0" presId="urn:microsoft.com/office/officeart/2008/layout/PictureAccentList"/>
    <dgm:cxn modelId="{8D3426EE-EAE8-412E-B02B-A59BD88B37E3}" type="presOf" srcId="{ABF72308-BB4F-4780-93B9-492A95821957}" destId="{FA07977D-7165-4131-B43C-761333DAD079}" srcOrd="0" destOrd="0" presId="urn:microsoft.com/office/officeart/2008/layout/PictureAccentList"/>
    <dgm:cxn modelId="{CE3475ED-222B-45CA-890A-F7ACC432C2CA}" type="presOf" srcId="{AD501415-5FA3-486B-947B-B7D6A67E4000}" destId="{98AA0F23-7AFC-4374-9F63-8A788AF0BCD1}" srcOrd="0" destOrd="0" presId="urn:microsoft.com/office/officeart/2008/layout/PictureAccentList"/>
    <dgm:cxn modelId="{7259E2C7-236A-48F0-BC23-B72100DBD760}" type="presParOf" srcId="{98AA0F23-7AFC-4374-9F63-8A788AF0BCD1}" destId="{0F91B037-0494-4CD3-8943-E6BDF9C84DC9}" srcOrd="0" destOrd="0" presId="urn:microsoft.com/office/officeart/2008/layout/PictureAccentList"/>
    <dgm:cxn modelId="{D67A695D-C0BE-474C-873B-B2BE288A9F09}" type="presParOf" srcId="{0F91B037-0494-4CD3-8943-E6BDF9C84DC9}" destId="{B78F3465-F843-4CEA-8890-A010EBDAED7B}" srcOrd="0" destOrd="0" presId="urn:microsoft.com/office/officeart/2008/layout/PictureAccentList"/>
    <dgm:cxn modelId="{DDE43B3E-9C58-4EBA-8343-D33EA446B5AF}" type="presParOf" srcId="{B78F3465-F843-4CEA-8890-A010EBDAED7B}" destId="{FA07977D-7165-4131-B43C-761333DAD079}" srcOrd="0" destOrd="0" presId="urn:microsoft.com/office/officeart/2008/layout/PictureAccentList"/>
    <dgm:cxn modelId="{B5DF6238-02C8-46C0-AB39-99606F94D096}" type="presParOf" srcId="{0F91B037-0494-4CD3-8943-E6BDF9C84DC9}" destId="{CC0CBF1F-18E4-4E22-AC0D-E9400E640BD7}" srcOrd="1" destOrd="0" presId="urn:microsoft.com/office/officeart/2008/layout/PictureAccentList"/>
    <dgm:cxn modelId="{24A42396-1CB5-44B6-8C6F-5F2A997AFFEF}" type="presParOf" srcId="{CC0CBF1F-18E4-4E22-AC0D-E9400E640BD7}" destId="{CFAAAFDD-3B24-4A85-AE95-C1D19797D029}" srcOrd="0" destOrd="0" presId="urn:microsoft.com/office/officeart/2008/layout/PictureAccentList"/>
    <dgm:cxn modelId="{68BC5A02-4A0E-471D-A5DA-CF1C9371CEB5}" type="presParOf" srcId="{CFAAAFDD-3B24-4A85-AE95-C1D19797D029}" destId="{6C175CA1-81E4-4352-82EA-F65A77EC7A63}" srcOrd="0" destOrd="0" presId="urn:microsoft.com/office/officeart/2008/layout/PictureAccentList"/>
    <dgm:cxn modelId="{DF3438B6-C0AF-49C8-8070-28C101DD703D}" type="presParOf" srcId="{CFAAAFDD-3B24-4A85-AE95-C1D19797D029}" destId="{BAFC88CE-0507-472B-B11A-CE0094707F23}" srcOrd="1" destOrd="0" presId="urn:microsoft.com/office/officeart/2008/layout/PictureAccentList"/>
    <dgm:cxn modelId="{D14A43A5-E746-4CB5-A963-9A86DC955B42}" type="presParOf" srcId="{CC0CBF1F-18E4-4E22-AC0D-E9400E640BD7}" destId="{D78A10F1-B22E-4D98-B3F6-3BA3ECAECF95}" srcOrd="1" destOrd="0" presId="urn:microsoft.com/office/officeart/2008/layout/PictureAccentList"/>
    <dgm:cxn modelId="{C2D25418-C2B1-41B6-8692-E4F2469EF87E}" type="presParOf" srcId="{D78A10F1-B22E-4D98-B3F6-3BA3ECAECF95}" destId="{8FD76802-4AE2-48BE-9861-B98FDC809ADF}" srcOrd="0" destOrd="0" presId="urn:microsoft.com/office/officeart/2008/layout/PictureAccentList"/>
    <dgm:cxn modelId="{3D308B09-1D47-4F2E-8444-9377F439A5E5}" type="presParOf" srcId="{D78A10F1-B22E-4D98-B3F6-3BA3ECAECF95}" destId="{658A1A59-7BCE-4121-A36E-C0D90D38FF25}" srcOrd="1" destOrd="0" presId="urn:microsoft.com/office/officeart/2008/layout/Picture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501415-5FA3-486B-947B-B7D6A67E4000}" type="doc">
      <dgm:prSet loTypeId="urn:microsoft.com/office/officeart/2008/layout/PictureAccentList" loCatId="list" qsTypeId="urn:microsoft.com/office/officeart/2005/8/quickstyle/3d2" qsCatId="3D" csTypeId="urn:microsoft.com/office/officeart/2005/8/colors/accent0_2" csCatId="mainScheme" phldr="1"/>
      <dgm:spPr/>
      <dgm:t>
        <a:bodyPr/>
        <a:lstStyle/>
        <a:p>
          <a:endParaRPr lang="en-US"/>
        </a:p>
      </dgm:t>
    </dgm:pt>
    <dgm:pt modelId="{F62797CD-72B9-4A4A-87A7-5E91BA158154}">
      <dgm:prSet phldrT="[Text]" custT="1"/>
      <dgm:spPr/>
      <dgm:t>
        <a:bodyPr/>
        <a:lstStyle/>
        <a:p>
          <a:pPr algn="just">
            <a:spcAft>
              <a:spcPts val="0"/>
            </a:spcAft>
            <a:buFontTx/>
            <a:buNone/>
          </a:pPr>
          <a:r>
            <a:rPr lang="en-US" sz="1400" b="1" dirty="0"/>
            <a:t>INDUSTRIAL AND TECHNOLOGICAL:</a:t>
          </a:r>
        </a:p>
        <a:p>
          <a:pPr algn="just">
            <a:spcAft>
              <a:spcPts val="0"/>
            </a:spcAft>
            <a:buFontTx/>
            <a:buChar char="-"/>
          </a:pPr>
          <a:r>
            <a:rPr lang="en-US" sz="1400" dirty="0"/>
            <a:t>- Automation of cleaning processes and hygiene functionalities.</a:t>
          </a:r>
        </a:p>
        <a:p>
          <a:pPr algn="just">
            <a:spcAft>
              <a:spcPts val="0"/>
            </a:spcAft>
            <a:buFontTx/>
            <a:buChar char="-"/>
          </a:pPr>
          <a:r>
            <a:rPr lang="en-US" sz="1400" dirty="0"/>
            <a:t>- Hygiene and quality are two key objectives.</a:t>
          </a:r>
        </a:p>
        <a:p>
          <a:pPr algn="just">
            <a:spcAft>
              <a:spcPts val="0"/>
            </a:spcAft>
            <a:buFontTx/>
            <a:buChar char="-"/>
          </a:pPr>
          <a:r>
            <a:rPr lang="en-US" sz="1400" dirty="0"/>
            <a:t>- Potential of high-added value solutions coupling robotics with service.</a:t>
          </a:r>
          <a:endParaRPr lang="en-US" sz="1400" b="1" dirty="0"/>
        </a:p>
      </dgm:t>
    </dgm:pt>
    <dgm:pt modelId="{3AB9384D-94FB-4C8B-B162-3C3B3BDC5E43}" type="parTrans" cxnId="{24B9574A-D07F-44FA-A879-ECDB415D4783}">
      <dgm:prSet/>
      <dgm:spPr/>
      <dgm:t>
        <a:bodyPr/>
        <a:lstStyle/>
        <a:p>
          <a:endParaRPr lang="en-US" sz="2000">
            <a:solidFill>
              <a:schemeClr val="tx1"/>
            </a:solidFill>
          </a:endParaRPr>
        </a:p>
      </dgm:t>
    </dgm:pt>
    <dgm:pt modelId="{BE1151E1-63DC-4A61-B475-646B69A211CE}" type="sibTrans" cxnId="{24B9574A-D07F-44FA-A879-ECDB415D4783}">
      <dgm:prSet/>
      <dgm:spPr/>
      <dgm:t>
        <a:bodyPr/>
        <a:lstStyle/>
        <a:p>
          <a:endParaRPr lang="en-US" sz="2000">
            <a:solidFill>
              <a:schemeClr val="tx1"/>
            </a:solidFill>
          </a:endParaRPr>
        </a:p>
      </dgm:t>
    </dgm:pt>
    <dgm:pt modelId="{C8B2D6BD-E5E4-4613-BDA9-D1E6B3AC3064}">
      <dgm:prSet phldrT="[Text]" custT="1"/>
      <dgm:spPr/>
      <dgm:t>
        <a:bodyPr/>
        <a:lstStyle/>
        <a:p>
          <a:pPr algn="just">
            <a:spcAft>
              <a:spcPts val="0"/>
            </a:spcAft>
          </a:pPr>
          <a:r>
            <a:rPr lang="en-US" sz="1400" b="1" dirty="0"/>
            <a:t>ENVIRONMENTAL:</a:t>
          </a:r>
        </a:p>
        <a:p>
          <a:pPr algn="just">
            <a:spcAft>
              <a:spcPts val="0"/>
            </a:spcAft>
          </a:pPr>
          <a:r>
            <a:rPr lang="en-US" sz="1400" b="0" i="0" u="none" dirty="0">
              <a:effectLst/>
            </a:rPr>
            <a:t>- Benefits from innovative solutions to increase the efficiency of cleaning process.</a:t>
          </a:r>
        </a:p>
        <a:p>
          <a:pPr algn="just">
            <a:spcAft>
              <a:spcPts val="0"/>
            </a:spcAft>
          </a:pPr>
          <a:r>
            <a:rPr lang="en-US" sz="1400" b="0" i="0" u="none" dirty="0">
              <a:effectLst/>
            </a:rPr>
            <a:t>- Optimization of resources (water and energy) and responsible use of chemical substances.</a:t>
          </a:r>
        </a:p>
      </dgm:t>
    </dgm:pt>
    <dgm:pt modelId="{36C87609-CB7A-4FC7-8C07-FFEBCA5CFAEB}" type="parTrans" cxnId="{C8152871-38DC-403C-B84A-5448390F8149}">
      <dgm:prSet/>
      <dgm:spPr/>
      <dgm:t>
        <a:bodyPr/>
        <a:lstStyle/>
        <a:p>
          <a:endParaRPr lang="en-US" sz="2000">
            <a:solidFill>
              <a:schemeClr val="tx1"/>
            </a:solidFill>
          </a:endParaRPr>
        </a:p>
      </dgm:t>
    </dgm:pt>
    <dgm:pt modelId="{91C560CB-446C-4C98-9866-D8C13493B526}" type="sibTrans" cxnId="{C8152871-38DC-403C-B84A-5448390F8149}">
      <dgm:prSet/>
      <dgm:spPr/>
      <dgm:t>
        <a:bodyPr/>
        <a:lstStyle/>
        <a:p>
          <a:endParaRPr lang="en-US" sz="2000">
            <a:solidFill>
              <a:schemeClr val="tx1"/>
            </a:solidFill>
          </a:endParaRPr>
        </a:p>
      </dgm:t>
    </dgm:pt>
    <dgm:pt modelId="{ABF72308-BB4F-4780-93B9-492A95821957}">
      <dgm:prSet phldrT="[Text]" custT="1"/>
      <dgm:spPr>
        <a:noFill/>
        <a:ln>
          <a:noFill/>
        </a:ln>
      </dgm:spPr>
      <dgm:t>
        <a:bodyPr/>
        <a:lstStyle/>
        <a:p>
          <a:pPr algn="ctr"/>
          <a:endParaRPr lang="en-US" sz="4000" b="1" i="1" u="sng" dirty="0"/>
        </a:p>
      </dgm:t>
    </dgm:pt>
    <dgm:pt modelId="{6AD2E40E-E868-4186-80E9-300C91485B2F}" type="sibTrans" cxnId="{B8ADCA8E-16AA-4BA8-8FB0-B769DE08C6F5}">
      <dgm:prSet/>
      <dgm:spPr/>
      <dgm:t>
        <a:bodyPr/>
        <a:lstStyle/>
        <a:p>
          <a:endParaRPr lang="en-US" sz="2000">
            <a:solidFill>
              <a:schemeClr val="tx1"/>
            </a:solidFill>
          </a:endParaRPr>
        </a:p>
      </dgm:t>
    </dgm:pt>
    <dgm:pt modelId="{AF48E7C1-00ED-4427-B511-C19D9CF20698}" type="parTrans" cxnId="{B8ADCA8E-16AA-4BA8-8FB0-B769DE08C6F5}">
      <dgm:prSet/>
      <dgm:spPr/>
      <dgm:t>
        <a:bodyPr/>
        <a:lstStyle/>
        <a:p>
          <a:endParaRPr lang="en-US" sz="2000">
            <a:solidFill>
              <a:schemeClr val="tx1"/>
            </a:solidFill>
          </a:endParaRPr>
        </a:p>
      </dgm:t>
    </dgm:pt>
    <dgm:pt modelId="{98AA0F23-7AFC-4374-9F63-8A788AF0BCD1}" type="pres">
      <dgm:prSet presAssocID="{AD501415-5FA3-486B-947B-B7D6A67E4000}" presName="layout" presStyleCnt="0">
        <dgm:presLayoutVars>
          <dgm:chMax/>
          <dgm:chPref/>
          <dgm:dir/>
          <dgm:animOne val="branch"/>
          <dgm:animLvl val="lvl"/>
          <dgm:resizeHandles/>
        </dgm:presLayoutVars>
      </dgm:prSet>
      <dgm:spPr/>
      <dgm:t>
        <a:bodyPr/>
        <a:lstStyle/>
        <a:p>
          <a:endParaRPr lang="en-US"/>
        </a:p>
      </dgm:t>
    </dgm:pt>
    <dgm:pt modelId="{0F91B037-0494-4CD3-8943-E6BDF9C84DC9}" type="pres">
      <dgm:prSet presAssocID="{ABF72308-BB4F-4780-93B9-492A95821957}" presName="root" presStyleCnt="0">
        <dgm:presLayoutVars>
          <dgm:chMax/>
          <dgm:chPref val="4"/>
        </dgm:presLayoutVars>
      </dgm:prSet>
      <dgm:spPr/>
    </dgm:pt>
    <dgm:pt modelId="{B78F3465-F843-4CEA-8890-A010EBDAED7B}" type="pres">
      <dgm:prSet presAssocID="{ABF72308-BB4F-4780-93B9-492A95821957}" presName="rootComposite" presStyleCnt="0">
        <dgm:presLayoutVars/>
      </dgm:prSet>
      <dgm:spPr/>
    </dgm:pt>
    <dgm:pt modelId="{FA07977D-7165-4131-B43C-761333DAD079}" type="pres">
      <dgm:prSet presAssocID="{ABF72308-BB4F-4780-93B9-492A95821957}" presName="rootText" presStyleLbl="node0" presStyleIdx="0" presStyleCnt="1" custScaleY="68567">
        <dgm:presLayoutVars>
          <dgm:chMax/>
          <dgm:chPref val="4"/>
        </dgm:presLayoutVars>
      </dgm:prSet>
      <dgm:spPr/>
      <dgm:t>
        <a:bodyPr/>
        <a:lstStyle/>
        <a:p>
          <a:endParaRPr lang="en-US"/>
        </a:p>
      </dgm:t>
    </dgm:pt>
    <dgm:pt modelId="{CC0CBF1F-18E4-4E22-AC0D-E9400E640BD7}" type="pres">
      <dgm:prSet presAssocID="{ABF72308-BB4F-4780-93B9-492A95821957}" presName="childShape" presStyleCnt="0">
        <dgm:presLayoutVars>
          <dgm:chMax val="0"/>
          <dgm:chPref val="0"/>
        </dgm:presLayoutVars>
      </dgm:prSet>
      <dgm:spPr/>
    </dgm:pt>
    <dgm:pt modelId="{802345C5-F72D-48A3-A978-7B0395ED3B9A}" type="pres">
      <dgm:prSet presAssocID="{F62797CD-72B9-4A4A-87A7-5E91BA158154}" presName="childComposite" presStyleCnt="0">
        <dgm:presLayoutVars>
          <dgm:chMax val="0"/>
          <dgm:chPref val="0"/>
        </dgm:presLayoutVars>
      </dgm:prSet>
      <dgm:spPr/>
    </dgm:pt>
    <dgm:pt modelId="{0B9EC28B-257C-4702-831C-8BECB615B2C3}" type="pres">
      <dgm:prSet presAssocID="{F62797CD-72B9-4A4A-87A7-5E91BA158154}" presName="Image" presStyleLbl="node1" presStyleIdx="0" presStyleCnt="2"/>
      <dgm:spPr>
        <a:blipFill rotWithShape="1">
          <a:blip xmlns:r="http://schemas.openxmlformats.org/officeDocument/2006/relationships" r:embed="rId1"/>
          <a:stretch>
            <a:fillRect/>
          </a:stretch>
        </a:blipFill>
      </dgm:spPr>
    </dgm:pt>
    <dgm:pt modelId="{1E1408DE-D931-4B77-8D7F-86E7591F52B2}" type="pres">
      <dgm:prSet presAssocID="{F62797CD-72B9-4A4A-87A7-5E91BA158154}" presName="childText" presStyleLbl="lnNode1" presStyleIdx="0" presStyleCnt="2" custScaleY="114929">
        <dgm:presLayoutVars>
          <dgm:chMax val="0"/>
          <dgm:chPref val="0"/>
          <dgm:bulletEnabled val="1"/>
        </dgm:presLayoutVars>
      </dgm:prSet>
      <dgm:spPr/>
      <dgm:t>
        <a:bodyPr/>
        <a:lstStyle/>
        <a:p>
          <a:endParaRPr lang="en-US"/>
        </a:p>
      </dgm:t>
    </dgm:pt>
    <dgm:pt modelId="{6D47D444-4855-4593-AE45-3BBA167ED3C5}" type="pres">
      <dgm:prSet presAssocID="{C8B2D6BD-E5E4-4613-BDA9-D1E6B3AC3064}" presName="childComposite" presStyleCnt="0">
        <dgm:presLayoutVars>
          <dgm:chMax val="0"/>
          <dgm:chPref val="0"/>
        </dgm:presLayoutVars>
      </dgm:prSet>
      <dgm:spPr/>
    </dgm:pt>
    <dgm:pt modelId="{E704F0D3-8E61-4DB4-A0E6-77E5360FBFF3}" type="pres">
      <dgm:prSet presAssocID="{C8B2D6BD-E5E4-4613-BDA9-D1E6B3AC3064}" presName="Image" presStyleLbl="node1" presStyleIdx="1" presStyleCnt="2"/>
      <dgm:spPr>
        <a:blipFill rotWithShape="1">
          <a:blip xmlns:r="http://schemas.openxmlformats.org/officeDocument/2006/relationships" r:embed="rId2"/>
          <a:stretch>
            <a:fillRect/>
          </a:stretch>
        </a:blipFill>
      </dgm:spPr>
    </dgm:pt>
    <dgm:pt modelId="{E8BA903B-8B61-4D25-B570-9DEF305EE32A}" type="pres">
      <dgm:prSet presAssocID="{C8B2D6BD-E5E4-4613-BDA9-D1E6B3AC3064}" presName="childText" presStyleLbl="lnNode1" presStyleIdx="1" presStyleCnt="2">
        <dgm:presLayoutVars>
          <dgm:chMax val="0"/>
          <dgm:chPref val="0"/>
          <dgm:bulletEnabled val="1"/>
        </dgm:presLayoutVars>
      </dgm:prSet>
      <dgm:spPr/>
      <dgm:t>
        <a:bodyPr/>
        <a:lstStyle/>
        <a:p>
          <a:endParaRPr lang="en-US"/>
        </a:p>
      </dgm:t>
    </dgm:pt>
  </dgm:ptLst>
  <dgm:cxnLst>
    <dgm:cxn modelId="{C8152871-38DC-403C-B84A-5448390F8149}" srcId="{ABF72308-BB4F-4780-93B9-492A95821957}" destId="{C8B2D6BD-E5E4-4613-BDA9-D1E6B3AC3064}" srcOrd="1" destOrd="0" parTransId="{36C87609-CB7A-4FC7-8C07-FFEBCA5CFAEB}" sibTransId="{91C560CB-446C-4C98-9866-D8C13493B526}"/>
    <dgm:cxn modelId="{B8ADCA8E-16AA-4BA8-8FB0-B769DE08C6F5}" srcId="{AD501415-5FA3-486B-947B-B7D6A67E4000}" destId="{ABF72308-BB4F-4780-93B9-492A95821957}" srcOrd="0" destOrd="0" parTransId="{AF48E7C1-00ED-4427-B511-C19D9CF20698}" sibTransId="{6AD2E40E-E868-4186-80E9-300C91485B2F}"/>
    <dgm:cxn modelId="{FC7CB184-C1D8-4439-8574-0787E287355C}" type="presOf" srcId="{C8B2D6BD-E5E4-4613-BDA9-D1E6B3AC3064}" destId="{E8BA903B-8B61-4D25-B570-9DEF305EE32A}" srcOrd="0" destOrd="0" presId="urn:microsoft.com/office/officeart/2008/layout/PictureAccentList"/>
    <dgm:cxn modelId="{8D3426EE-EAE8-412E-B02B-A59BD88B37E3}" type="presOf" srcId="{ABF72308-BB4F-4780-93B9-492A95821957}" destId="{FA07977D-7165-4131-B43C-761333DAD079}" srcOrd="0" destOrd="0" presId="urn:microsoft.com/office/officeart/2008/layout/PictureAccentList"/>
    <dgm:cxn modelId="{3F636253-5EA5-45E6-8207-2A01ED153865}" type="presOf" srcId="{F62797CD-72B9-4A4A-87A7-5E91BA158154}" destId="{1E1408DE-D931-4B77-8D7F-86E7591F52B2}" srcOrd="0" destOrd="0" presId="urn:microsoft.com/office/officeart/2008/layout/PictureAccentList"/>
    <dgm:cxn modelId="{24B9574A-D07F-44FA-A879-ECDB415D4783}" srcId="{ABF72308-BB4F-4780-93B9-492A95821957}" destId="{F62797CD-72B9-4A4A-87A7-5E91BA158154}" srcOrd="0" destOrd="0" parTransId="{3AB9384D-94FB-4C8B-B162-3C3B3BDC5E43}" sibTransId="{BE1151E1-63DC-4A61-B475-646B69A211CE}"/>
    <dgm:cxn modelId="{CE3475ED-222B-45CA-890A-F7ACC432C2CA}" type="presOf" srcId="{AD501415-5FA3-486B-947B-B7D6A67E4000}" destId="{98AA0F23-7AFC-4374-9F63-8A788AF0BCD1}" srcOrd="0" destOrd="0" presId="urn:microsoft.com/office/officeart/2008/layout/PictureAccentList"/>
    <dgm:cxn modelId="{7259E2C7-236A-48F0-BC23-B72100DBD760}" type="presParOf" srcId="{98AA0F23-7AFC-4374-9F63-8A788AF0BCD1}" destId="{0F91B037-0494-4CD3-8943-E6BDF9C84DC9}" srcOrd="0" destOrd="0" presId="urn:microsoft.com/office/officeart/2008/layout/PictureAccentList"/>
    <dgm:cxn modelId="{D67A695D-C0BE-474C-873B-B2BE288A9F09}" type="presParOf" srcId="{0F91B037-0494-4CD3-8943-E6BDF9C84DC9}" destId="{B78F3465-F843-4CEA-8890-A010EBDAED7B}" srcOrd="0" destOrd="0" presId="urn:microsoft.com/office/officeart/2008/layout/PictureAccentList"/>
    <dgm:cxn modelId="{DDE43B3E-9C58-4EBA-8343-D33EA446B5AF}" type="presParOf" srcId="{B78F3465-F843-4CEA-8890-A010EBDAED7B}" destId="{FA07977D-7165-4131-B43C-761333DAD079}" srcOrd="0" destOrd="0" presId="urn:microsoft.com/office/officeart/2008/layout/PictureAccentList"/>
    <dgm:cxn modelId="{B5DF6238-02C8-46C0-AB39-99606F94D096}" type="presParOf" srcId="{0F91B037-0494-4CD3-8943-E6BDF9C84DC9}" destId="{CC0CBF1F-18E4-4E22-AC0D-E9400E640BD7}" srcOrd="1" destOrd="0" presId="urn:microsoft.com/office/officeart/2008/layout/PictureAccentList"/>
    <dgm:cxn modelId="{CD20241B-06A0-487D-AC0F-CB869AF6C525}" type="presParOf" srcId="{CC0CBF1F-18E4-4E22-AC0D-E9400E640BD7}" destId="{802345C5-F72D-48A3-A978-7B0395ED3B9A}" srcOrd="0" destOrd="0" presId="urn:microsoft.com/office/officeart/2008/layout/PictureAccentList"/>
    <dgm:cxn modelId="{0FDB62D1-2332-4F97-9A13-AD0F7EACA15D}" type="presParOf" srcId="{802345C5-F72D-48A3-A978-7B0395ED3B9A}" destId="{0B9EC28B-257C-4702-831C-8BECB615B2C3}" srcOrd="0" destOrd="0" presId="urn:microsoft.com/office/officeart/2008/layout/PictureAccentList"/>
    <dgm:cxn modelId="{2EE50FD3-36F3-4693-AF24-8E3C1B4A2BE2}" type="presParOf" srcId="{802345C5-F72D-48A3-A978-7B0395ED3B9A}" destId="{1E1408DE-D931-4B77-8D7F-86E7591F52B2}" srcOrd="1" destOrd="0" presId="urn:microsoft.com/office/officeart/2008/layout/PictureAccentList"/>
    <dgm:cxn modelId="{D2BB37B2-78CE-4CB7-BA77-F56D24FADA2E}" type="presParOf" srcId="{CC0CBF1F-18E4-4E22-AC0D-E9400E640BD7}" destId="{6D47D444-4855-4593-AE45-3BBA167ED3C5}" srcOrd="1" destOrd="0" presId="urn:microsoft.com/office/officeart/2008/layout/PictureAccentList"/>
    <dgm:cxn modelId="{89126B34-4B07-4D59-B91E-E9D740E63F17}" type="presParOf" srcId="{6D47D444-4855-4593-AE45-3BBA167ED3C5}" destId="{E704F0D3-8E61-4DB4-A0E6-77E5360FBFF3}" srcOrd="0" destOrd="0" presId="urn:microsoft.com/office/officeart/2008/layout/PictureAccentList"/>
    <dgm:cxn modelId="{4D6BCA2C-CEFD-4BB4-A8FC-86494406805C}" type="presParOf" srcId="{6D47D444-4855-4593-AE45-3BBA167ED3C5}" destId="{E8BA903B-8B61-4D25-B570-9DEF305EE32A}"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501415-5FA3-486B-947B-B7D6A67E4000}" type="doc">
      <dgm:prSet loTypeId="urn:microsoft.com/office/officeart/2008/layout/PictureAccentList" loCatId="list" qsTypeId="urn:microsoft.com/office/officeart/2005/8/quickstyle/3d2" qsCatId="3D" csTypeId="urn:microsoft.com/office/officeart/2005/8/colors/accent0_2" csCatId="mainScheme" phldr="1"/>
      <dgm:spPr/>
      <dgm:t>
        <a:bodyPr/>
        <a:lstStyle/>
        <a:p>
          <a:endParaRPr lang="en-US"/>
        </a:p>
      </dgm:t>
    </dgm:pt>
    <dgm:pt modelId="{ABF72308-BB4F-4780-93B9-492A95821957}">
      <dgm:prSet phldrT="[Text]" custT="1"/>
      <dgm:spPr>
        <a:noFill/>
        <a:ln>
          <a:noFill/>
        </a:ln>
      </dgm:spPr>
      <dgm:t>
        <a:bodyPr/>
        <a:lstStyle/>
        <a:p>
          <a:pPr algn="ctr"/>
          <a:endParaRPr lang="en-US" sz="4000" b="1" i="1" u="sng" dirty="0"/>
        </a:p>
      </dgm:t>
    </dgm:pt>
    <dgm:pt modelId="{AF48E7C1-00ED-4427-B511-C19D9CF20698}" type="parTrans" cxnId="{B8ADCA8E-16AA-4BA8-8FB0-B769DE08C6F5}">
      <dgm:prSet/>
      <dgm:spPr/>
      <dgm:t>
        <a:bodyPr/>
        <a:lstStyle/>
        <a:p>
          <a:endParaRPr lang="en-US" sz="2000">
            <a:solidFill>
              <a:schemeClr val="tx1"/>
            </a:solidFill>
          </a:endParaRPr>
        </a:p>
      </dgm:t>
    </dgm:pt>
    <dgm:pt modelId="{6AD2E40E-E868-4186-80E9-300C91485B2F}" type="sibTrans" cxnId="{B8ADCA8E-16AA-4BA8-8FB0-B769DE08C6F5}">
      <dgm:prSet/>
      <dgm:spPr/>
      <dgm:t>
        <a:bodyPr/>
        <a:lstStyle/>
        <a:p>
          <a:endParaRPr lang="en-US" sz="2000">
            <a:solidFill>
              <a:schemeClr val="tx1"/>
            </a:solidFill>
          </a:endParaRPr>
        </a:p>
      </dgm:t>
    </dgm:pt>
    <dgm:pt modelId="{D5F253F6-28A3-4492-84EF-680987FBE232}">
      <dgm:prSet phldrT="[Text]" custT="1"/>
      <dgm:spPr/>
      <dgm:t>
        <a:bodyPr/>
        <a:lstStyle/>
        <a:p>
          <a:pPr algn="just">
            <a:spcAft>
              <a:spcPts val="0"/>
            </a:spcAft>
          </a:pPr>
          <a:r>
            <a:rPr lang="en-US" sz="1400" b="1" i="0" u="none" dirty="0">
              <a:effectLst/>
            </a:rPr>
            <a:t>LEGAL:</a:t>
          </a:r>
        </a:p>
        <a:p>
          <a:pPr algn="just">
            <a:spcAft>
              <a:spcPts val="0"/>
            </a:spcAft>
          </a:pPr>
          <a:r>
            <a:rPr lang="en-US" sz="1400" b="0" i="0" u="none" dirty="0">
              <a:effectLst/>
            </a:rPr>
            <a:t>- Hygiene standards are evolving, requiring innovative methods and technologies to keep up with new requisites.</a:t>
          </a:r>
        </a:p>
        <a:p>
          <a:pPr algn="just">
            <a:spcAft>
              <a:spcPts val="0"/>
            </a:spcAft>
          </a:pPr>
          <a:r>
            <a:rPr lang="en-US" sz="1400" b="0" i="0" u="none" dirty="0">
              <a:effectLst/>
            </a:rPr>
            <a:t>- Overcome with sanitary controls.</a:t>
          </a:r>
        </a:p>
        <a:p>
          <a:pPr algn="just">
            <a:spcAft>
              <a:spcPts val="0"/>
            </a:spcAft>
          </a:pPr>
          <a:r>
            <a:rPr lang="en-US" sz="1400" b="0" i="0" u="none" dirty="0">
              <a:effectLst/>
            </a:rPr>
            <a:t>- Compliance with safety and occupational health laws.</a:t>
          </a:r>
        </a:p>
      </dgm:t>
    </dgm:pt>
    <dgm:pt modelId="{512AFB44-2B86-4399-B430-FBD23854E03F}" type="parTrans" cxnId="{3E094DA8-25B5-4747-9DB3-0A769E274FB5}">
      <dgm:prSet/>
      <dgm:spPr/>
      <dgm:t>
        <a:bodyPr/>
        <a:lstStyle/>
        <a:p>
          <a:endParaRPr lang="en-US" sz="2000">
            <a:solidFill>
              <a:schemeClr val="tx1"/>
            </a:solidFill>
          </a:endParaRPr>
        </a:p>
      </dgm:t>
    </dgm:pt>
    <dgm:pt modelId="{EDD124CA-C43B-436A-A693-DCA74423DE86}" type="sibTrans" cxnId="{3E094DA8-25B5-4747-9DB3-0A769E274FB5}">
      <dgm:prSet/>
      <dgm:spPr/>
      <dgm:t>
        <a:bodyPr/>
        <a:lstStyle/>
        <a:p>
          <a:endParaRPr lang="en-US" sz="2000">
            <a:solidFill>
              <a:schemeClr val="tx1"/>
            </a:solidFill>
          </a:endParaRPr>
        </a:p>
      </dgm:t>
    </dgm:pt>
    <dgm:pt modelId="{98511ADD-F472-4F09-B486-3C17303414F3}">
      <dgm:prSet phldrT="[Text]" custT="1"/>
      <dgm:spPr/>
      <dgm:t>
        <a:bodyPr/>
        <a:lstStyle/>
        <a:p>
          <a:pPr algn="just">
            <a:spcAft>
              <a:spcPts val="0"/>
            </a:spcAft>
          </a:pPr>
          <a:r>
            <a:rPr lang="en-US" sz="1400" b="1" dirty="0"/>
            <a:t>SOCIAL AND HUMAN:</a:t>
          </a:r>
        </a:p>
        <a:p>
          <a:pPr algn="just">
            <a:spcAft>
              <a:spcPts val="0"/>
            </a:spcAft>
          </a:pPr>
          <a:r>
            <a:rPr lang="en-US" sz="1400" b="0" i="0" u="none" dirty="0">
              <a:effectLst/>
            </a:rPr>
            <a:t>- Food safety is one of the main concerns of consumers in this field.</a:t>
          </a:r>
        </a:p>
        <a:p>
          <a:pPr algn="just">
            <a:spcAft>
              <a:spcPts val="0"/>
            </a:spcAft>
          </a:pPr>
          <a:r>
            <a:rPr lang="en-US" sz="1400" b="0" i="0" u="none" dirty="0">
              <a:effectLst/>
            </a:rPr>
            <a:t>- Preserve the quality of life of the work force through the improvement of its work places.</a:t>
          </a:r>
        </a:p>
      </dgm:t>
    </dgm:pt>
    <dgm:pt modelId="{7D368A82-08E8-48BC-9100-CDEAB76ED69D}" type="parTrans" cxnId="{BB461FD0-D748-4314-88EB-C61A71E4EDE1}">
      <dgm:prSet/>
      <dgm:spPr/>
      <dgm:t>
        <a:bodyPr/>
        <a:lstStyle/>
        <a:p>
          <a:endParaRPr lang="en-US" sz="2000">
            <a:solidFill>
              <a:schemeClr val="tx1"/>
            </a:solidFill>
          </a:endParaRPr>
        </a:p>
      </dgm:t>
    </dgm:pt>
    <dgm:pt modelId="{5620A32C-0005-47E8-8AD7-4BD7F5F2D348}" type="sibTrans" cxnId="{BB461FD0-D748-4314-88EB-C61A71E4EDE1}">
      <dgm:prSet/>
      <dgm:spPr/>
      <dgm:t>
        <a:bodyPr/>
        <a:lstStyle/>
        <a:p>
          <a:endParaRPr lang="en-US" sz="2000">
            <a:solidFill>
              <a:schemeClr val="tx1"/>
            </a:solidFill>
          </a:endParaRPr>
        </a:p>
      </dgm:t>
    </dgm:pt>
    <dgm:pt modelId="{98AA0F23-7AFC-4374-9F63-8A788AF0BCD1}" type="pres">
      <dgm:prSet presAssocID="{AD501415-5FA3-486B-947B-B7D6A67E4000}" presName="layout" presStyleCnt="0">
        <dgm:presLayoutVars>
          <dgm:chMax/>
          <dgm:chPref/>
          <dgm:dir/>
          <dgm:animOne val="branch"/>
          <dgm:animLvl val="lvl"/>
          <dgm:resizeHandles/>
        </dgm:presLayoutVars>
      </dgm:prSet>
      <dgm:spPr/>
      <dgm:t>
        <a:bodyPr/>
        <a:lstStyle/>
        <a:p>
          <a:endParaRPr lang="en-US"/>
        </a:p>
      </dgm:t>
    </dgm:pt>
    <dgm:pt modelId="{0F91B037-0494-4CD3-8943-E6BDF9C84DC9}" type="pres">
      <dgm:prSet presAssocID="{ABF72308-BB4F-4780-93B9-492A95821957}" presName="root" presStyleCnt="0">
        <dgm:presLayoutVars>
          <dgm:chMax/>
          <dgm:chPref val="4"/>
        </dgm:presLayoutVars>
      </dgm:prSet>
      <dgm:spPr/>
    </dgm:pt>
    <dgm:pt modelId="{B78F3465-F843-4CEA-8890-A010EBDAED7B}" type="pres">
      <dgm:prSet presAssocID="{ABF72308-BB4F-4780-93B9-492A95821957}" presName="rootComposite" presStyleCnt="0">
        <dgm:presLayoutVars/>
      </dgm:prSet>
      <dgm:spPr/>
    </dgm:pt>
    <dgm:pt modelId="{FA07977D-7165-4131-B43C-761333DAD079}" type="pres">
      <dgm:prSet presAssocID="{ABF72308-BB4F-4780-93B9-492A95821957}" presName="rootText" presStyleLbl="node0" presStyleIdx="0" presStyleCnt="1" custScaleY="74706">
        <dgm:presLayoutVars>
          <dgm:chMax/>
          <dgm:chPref val="4"/>
        </dgm:presLayoutVars>
      </dgm:prSet>
      <dgm:spPr/>
      <dgm:t>
        <a:bodyPr/>
        <a:lstStyle/>
        <a:p>
          <a:endParaRPr lang="en-US"/>
        </a:p>
      </dgm:t>
    </dgm:pt>
    <dgm:pt modelId="{CC0CBF1F-18E4-4E22-AC0D-E9400E640BD7}" type="pres">
      <dgm:prSet presAssocID="{ABF72308-BB4F-4780-93B9-492A95821957}" presName="childShape" presStyleCnt="0">
        <dgm:presLayoutVars>
          <dgm:chMax val="0"/>
          <dgm:chPref val="0"/>
        </dgm:presLayoutVars>
      </dgm:prSet>
      <dgm:spPr/>
    </dgm:pt>
    <dgm:pt modelId="{CFAAAFDD-3B24-4A85-AE95-C1D19797D029}" type="pres">
      <dgm:prSet presAssocID="{D5F253F6-28A3-4492-84EF-680987FBE232}" presName="childComposite" presStyleCnt="0">
        <dgm:presLayoutVars>
          <dgm:chMax val="0"/>
          <dgm:chPref val="0"/>
        </dgm:presLayoutVars>
      </dgm:prSet>
      <dgm:spPr/>
    </dgm:pt>
    <dgm:pt modelId="{6C175CA1-81E4-4352-82EA-F65A77EC7A63}" type="pres">
      <dgm:prSet presAssocID="{D5F253F6-28A3-4492-84EF-680987FBE232}" presName="Image"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BAFC88CE-0507-472B-B11A-CE0094707F23}" type="pres">
      <dgm:prSet presAssocID="{D5F253F6-28A3-4492-84EF-680987FBE232}" presName="childText" presStyleLbl="lnNode1" presStyleIdx="0" presStyleCnt="2" custScaleY="125037">
        <dgm:presLayoutVars>
          <dgm:chMax val="0"/>
          <dgm:chPref val="0"/>
          <dgm:bulletEnabled val="1"/>
        </dgm:presLayoutVars>
      </dgm:prSet>
      <dgm:spPr/>
      <dgm:t>
        <a:bodyPr/>
        <a:lstStyle/>
        <a:p>
          <a:endParaRPr lang="en-US"/>
        </a:p>
      </dgm:t>
    </dgm:pt>
    <dgm:pt modelId="{D78A10F1-B22E-4D98-B3F6-3BA3ECAECF95}" type="pres">
      <dgm:prSet presAssocID="{98511ADD-F472-4F09-B486-3C17303414F3}" presName="childComposite" presStyleCnt="0">
        <dgm:presLayoutVars>
          <dgm:chMax val="0"/>
          <dgm:chPref val="0"/>
        </dgm:presLayoutVars>
      </dgm:prSet>
      <dgm:spPr/>
    </dgm:pt>
    <dgm:pt modelId="{8FD76802-4AE2-48BE-9861-B98FDC809ADF}" type="pres">
      <dgm:prSet presAssocID="{98511ADD-F472-4F09-B486-3C17303414F3}" presName="Image" presStyleLbl="node1" presStyleIdx="1" presStyleCnt="2"/>
      <dgm:spPr>
        <a:blipFill rotWithShape="1">
          <a:blip xmlns:r="http://schemas.openxmlformats.org/officeDocument/2006/relationships" r:embed="rId2"/>
          <a:stretch>
            <a:fillRect/>
          </a:stretch>
        </a:blipFill>
      </dgm:spPr>
    </dgm:pt>
    <dgm:pt modelId="{658A1A59-7BCE-4121-A36E-C0D90D38FF25}" type="pres">
      <dgm:prSet presAssocID="{98511ADD-F472-4F09-B486-3C17303414F3}" presName="childText" presStyleLbl="lnNode1" presStyleIdx="1" presStyleCnt="2">
        <dgm:presLayoutVars>
          <dgm:chMax val="0"/>
          <dgm:chPref val="0"/>
          <dgm:bulletEnabled val="1"/>
        </dgm:presLayoutVars>
      </dgm:prSet>
      <dgm:spPr/>
      <dgm:t>
        <a:bodyPr/>
        <a:lstStyle/>
        <a:p>
          <a:endParaRPr lang="en-US"/>
        </a:p>
      </dgm:t>
    </dgm:pt>
  </dgm:ptLst>
  <dgm:cxnLst>
    <dgm:cxn modelId="{3E094DA8-25B5-4747-9DB3-0A769E274FB5}" srcId="{ABF72308-BB4F-4780-93B9-492A95821957}" destId="{D5F253F6-28A3-4492-84EF-680987FBE232}" srcOrd="0" destOrd="0" parTransId="{512AFB44-2B86-4399-B430-FBD23854E03F}" sibTransId="{EDD124CA-C43B-436A-A693-DCA74423DE86}"/>
    <dgm:cxn modelId="{B8ADCA8E-16AA-4BA8-8FB0-B769DE08C6F5}" srcId="{AD501415-5FA3-486B-947B-B7D6A67E4000}" destId="{ABF72308-BB4F-4780-93B9-492A95821957}" srcOrd="0" destOrd="0" parTransId="{AF48E7C1-00ED-4427-B511-C19D9CF20698}" sibTransId="{6AD2E40E-E868-4186-80E9-300C91485B2F}"/>
    <dgm:cxn modelId="{BB461FD0-D748-4314-88EB-C61A71E4EDE1}" srcId="{ABF72308-BB4F-4780-93B9-492A95821957}" destId="{98511ADD-F472-4F09-B486-3C17303414F3}" srcOrd="1" destOrd="0" parTransId="{7D368A82-08E8-48BC-9100-CDEAB76ED69D}" sibTransId="{5620A32C-0005-47E8-8AD7-4BD7F5F2D348}"/>
    <dgm:cxn modelId="{1F529092-89B7-4135-976B-04D35BDDA097}" type="presOf" srcId="{D5F253F6-28A3-4492-84EF-680987FBE232}" destId="{BAFC88CE-0507-472B-B11A-CE0094707F23}" srcOrd="0" destOrd="0" presId="urn:microsoft.com/office/officeart/2008/layout/PictureAccentList"/>
    <dgm:cxn modelId="{F448E499-30EF-48C1-BFF5-307C6455C36C}" type="presOf" srcId="{98511ADD-F472-4F09-B486-3C17303414F3}" destId="{658A1A59-7BCE-4121-A36E-C0D90D38FF25}" srcOrd="0" destOrd="0" presId="urn:microsoft.com/office/officeart/2008/layout/PictureAccentList"/>
    <dgm:cxn modelId="{8D3426EE-EAE8-412E-B02B-A59BD88B37E3}" type="presOf" srcId="{ABF72308-BB4F-4780-93B9-492A95821957}" destId="{FA07977D-7165-4131-B43C-761333DAD079}" srcOrd="0" destOrd="0" presId="urn:microsoft.com/office/officeart/2008/layout/PictureAccentList"/>
    <dgm:cxn modelId="{CE3475ED-222B-45CA-890A-F7ACC432C2CA}" type="presOf" srcId="{AD501415-5FA3-486B-947B-B7D6A67E4000}" destId="{98AA0F23-7AFC-4374-9F63-8A788AF0BCD1}" srcOrd="0" destOrd="0" presId="urn:microsoft.com/office/officeart/2008/layout/PictureAccentList"/>
    <dgm:cxn modelId="{7259E2C7-236A-48F0-BC23-B72100DBD760}" type="presParOf" srcId="{98AA0F23-7AFC-4374-9F63-8A788AF0BCD1}" destId="{0F91B037-0494-4CD3-8943-E6BDF9C84DC9}" srcOrd="0" destOrd="0" presId="urn:microsoft.com/office/officeart/2008/layout/PictureAccentList"/>
    <dgm:cxn modelId="{D67A695D-C0BE-474C-873B-B2BE288A9F09}" type="presParOf" srcId="{0F91B037-0494-4CD3-8943-E6BDF9C84DC9}" destId="{B78F3465-F843-4CEA-8890-A010EBDAED7B}" srcOrd="0" destOrd="0" presId="urn:microsoft.com/office/officeart/2008/layout/PictureAccentList"/>
    <dgm:cxn modelId="{DDE43B3E-9C58-4EBA-8343-D33EA446B5AF}" type="presParOf" srcId="{B78F3465-F843-4CEA-8890-A010EBDAED7B}" destId="{FA07977D-7165-4131-B43C-761333DAD079}" srcOrd="0" destOrd="0" presId="urn:microsoft.com/office/officeart/2008/layout/PictureAccentList"/>
    <dgm:cxn modelId="{B5DF6238-02C8-46C0-AB39-99606F94D096}" type="presParOf" srcId="{0F91B037-0494-4CD3-8943-E6BDF9C84DC9}" destId="{CC0CBF1F-18E4-4E22-AC0D-E9400E640BD7}" srcOrd="1" destOrd="0" presId="urn:microsoft.com/office/officeart/2008/layout/PictureAccentList"/>
    <dgm:cxn modelId="{24A42396-1CB5-44B6-8C6F-5F2A997AFFEF}" type="presParOf" srcId="{CC0CBF1F-18E4-4E22-AC0D-E9400E640BD7}" destId="{CFAAAFDD-3B24-4A85-AE95-C1D19797D029}" srcOrd="0" destOrd="0" presId="urn:microsoft.com/office/officeart/2008/layout/PictureAccentList"/>
    <dgm:cxn modelId="{68BC5A02-4A0E-471D-A5DA-CF1C9371CEB5}" type="presParOf" srcId="{CFAAAFDD-3B24-4A85-AE95-C1D19797D029}" destId="{6C175CA1-81E4-4352-82EA-F65A77EC7A63}" srcOrd="0" destOrd="0" presId="urn:microsoft.com/office/officeart/2008/layout/PictureAccentList"/>
    <dgm:cxn modelId="{DF3438B6-C0AF-49C8-8070-28C101DD703D}" type="presParOf" srcId="{CFAAAFDD-3B24-4A85-AE95-C1D19797D029}" destId="{BAFC88CE-0507-472B-B11A-CE0094707F23}" srcOrd="1" destOrd="0" presId="urn:microsoft.com/office/officeart/2008/layout/PictureAccentList"/>
    <dgm:cxn modelId="{D14A43A5-E746-4CB5-A963-9A86DC955B42}" type="presParOf" srcId="{CC0CBF1F-18E4-4E22-AC0D-E9400E640BD7}" destId="{D78A10F1-B22E-4D98-B3F6-3BA3ECAECF95}" srcOrd="1" destOrd="0" presId="urn:microsoft.com/office/officeart/2008/layout/PictureAccentList"/>
    <dgm:cxn modelId="{C2D25418-C2B1-41B6-8692-E4F2469EF87E}" type="presParOf" srcId="{D78A10F1-B22E-4D98-B3F6-3BA3ECAECF95}" destId="{8FD76802-4AE2-48BE-9861-B98FDC809ADF}" srcOrd="0" destOrd="0" presId="urn:microsoft.com/office/officeart/2008/layout/PictureAccentList"/>
    <dgm:cxn modelId="{3D308B09-1D47-4F2E-8444-9377F439A5E5}" type="presParOf" srcId="{D78A10F1-B22E-4D98-B3F6-3BA3ECAECF95}" destId="{658A1A59-7BCE-4121-A36E-C0D90D38FF25}" srcOrd="1" destOrd="0" presId="urn:microsoft.com/office/officeart/2008/layout/Picture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7504EA-90E4-4E0F-BE36-5D16FBF54486}" type="doc">
      <dgm:prSet loTypeId="urn:microsoft.com/office/officeart/2005/8/layout/vList4" loCatId="picture" qsTypeId="urn:microsoft.com/office/officeart/2005/8/quickstyle/3d2" qsCatId="3D" csTypeId="urn:microsoft.com/office/officeart/2005/8/colors/accent0_2" csCatId="mainScheme" phldr="1"/>
      <dgm:spPr/>
    </dgm:pt>
    <dgm:pt modelId="{C9AD81A3-989E-4745-BB19-544B8CC75CE7}">
      <dgm:prSet phldrT="[Text]" custT="1"/>
      <dgm:spPr/>
      <dgm:t>
        <a:bodyPr/>
        <a:lstStyle/>
        <a:p>
          <a:pPr algn="just"/>
          <a:r>
            <a:rPr lang="en-US" sz="1300" b="1" baseline="0" noProof="0" dirty="0"/>
            <a:t>“SERVICE INTERMEDIARY”: </a:t>
          </a:r>
          <a:r>
            <a:rPr lang="en-US" sz="1300" baseline="0" noProof="0" dirty="0"/>
            <a:t>(E3), a facilitator agent or enterprise in charged of cleaning services in the customer places as well as maintenance activities for the equipment (“Automaton Agent”), in some scenarios where the manufacturer does not expect to provide them. </a:t>
          </a:r>
          <a:r>
            <a:rPr lang="en-US" sz="1300" b="1" baseline="0" noProof="0" dirty="0"/>
            <a:t>General expectation:</a:t>
          </a:r>
        </a:p>
        <a:p>
          <a:pPr algn="just"/>
          <a:r>
            <a:rPr lang="en-US" sz="1300" baseline="0" noProof="0" dirty="0"/>
            <a:t>- Develop business alliances with the producer of the “Automaton Agent”.</a:t>
          </a:r>
          <a:endParaRPr lang="en-US" sz="1300" b="1" dirty="0"/>
        </a:p>
      </dgm:t>
    </dgm:pt>
    <dgm:pt modelId="{9DE94014-312C-4ACB-B16F-15BD24C9ED76}" type="parTrans" cxnId="{04AC1B8E-AFE7-4FC8-9918-BBCB3948D3F9}">
      <dgm:prSet/>
      <dgm:spPr/>
      <dgm:t>
        <a:bodyPr/>
        <a:lstStyle/>
        <a:p>
          <a:pPr algn="just"/>
          <a:endParaRPr lang="en-US">
            <a:solidFill>
              <a:schemeClr val="tx1"/>
            </a:solidFill>
          </a:endParaRPr>
        </a:p>
      </dgm:t>
    </dgm:pt>
    <dgm:pt modelId="{5FBC7ECF-C0C8-47A1-A5AA-5A6DF202199F}" type="sibTrans" cxnId="{04AC1B8E-AFE7-4FC8-9918-BBCB3948D3F9}">
      <dgm:prSet/>
      <dgm:spPr/>
      <dgm:t>
        <a:bodyPr/>
        <a:lstStyle/>
        <a:p>
          <a:pPr algn="just"/>
          <a:endParaRPr lang="en-US">
            <a:solidFill>
              <a:schemeClr val="tx1"/>
            </a:solidFill>
          </a:endParaRPr>
        </a:p>
      </dgm:t>
    </dgm:pt>
    <dgm:pt modelId="{B6B8D9D8-DF93-4113-8A0E-8FCC1096FB58}">
      <dgm:prSet phldrT="[Text]" custT="1"/>
      <dgm:spPr/>
      <dgm:t>
        <a:bodyPr/>
        <a:lstStyle/>
        <a:p>
          <a:pPr algn="just">
            <a:spcAft>
              <a:spcPts val="0"/>
            </a:spcAft>
          </a:pPr>
          <a:r>
            <a:rPr lang="en-US" sz="1300" b="1" i="0" u="none" dirty="0">
              <a:effectLst/>
            </a:rPr>
            <a:t>“CUSTOMER/END USER”:</a:t>
          </a:r>
          <a:r>
            <a:rPr lang="en-US" sz="1300" b="0" i="0" u="none" dirty="0">
              <a:effectLst/>
            </a:rPr>
            <a:t> a medium-sized company from the meat transformation industry (E4). </a:t>
          </a:r>
          <a:r>
            <a:rPr lang="en-US" sz="1300" b="1" i="0" u="none" dirty="0">
              <a:effectLst/>
            </a:rPr>
            <a:t>Expectations:</a:t>
          </a:r>
        </a:p>
        <a:p>
          <a:pPr algn="just">
            <a:spcAft>
              <a:spcPts val="0"/>
            </a:spcAft>
          </a:pPr>
          <a:r>
            <a:rPr lang="en-US" sz="1300" b="0" i="0" u="none" dirty="0">
              <a:effectLst/>
            </a:rPr>
            <a:t>- </a:t>
          </a:r>
          <a:r>
            <a:rPr lang="en-US" sz="1300" i="0" dirty="0"/>
            <a:t>Ensure autonomous cleaning services into cold warehouses </a:t>
          </a:r>
          <a:r>
            <a:rPr lang="en-US" sz="1300" b="0" i="0" u="none" dirty="0">
              <a:effectLst/>
            </a:rPr>
            <a:t>without removing the meat carcasses.</a:t>
          </a:r>
        </a:p>
        <a:p>
          <a:pPr algn="just">
            <a:spcAft>
              <a:spcPts val="0"/>
            </a:spcAft>
          </a:pPr>
          <a:r>
            <a:rPr lang="en-US" sz="1300" b="0" i="0" u="none" dirty="0">
              <a:effectLst/>
            </a:rPr>
            <a:t>- Reduce meat contamination risks.</a:t>
          </a:r>
        </a:p>
        <a:p>
          <a:pPr algn="just">
            <a:spcAft>
              <a:spcPts val="0"/>
            </a:spcAft>
          </a:pPr>
          <a:r>
            <a:rPr lang="en-US" sz="1300" b="0" i="0" u="none" dirty="0">
              <a:effectLst/>
            </a:rPr>
            <a:t>- Diminish exposure to chemical substances.</a:t>
          </a:r>
        </a:p>
        <a:p>
          <a:pPr algn="just">
            <a:spcAft>
              <a:spcPts val="0"/>
            </a:spcAft>
          </a:pPr>
          <a:r>
            <a:rPr lang="en-US" sz="1300" b="0" i="0" u="none" dirty="0">
              <a:effectLst/>
            </a:rPr>
            <a:t>- Night cleaning to avoid production disruptions.</a:t>
          </a:r>
        </a:p>
        <a:p>
          <a:pPr algn="just">
            <a:spcAft>
              <a:spcPts val="0"/>
            </a:spcAft>
          </a:pPr>
          <a:r>
            <a:rPr lang="en-US" sz="1300" b="0" i="0" u="none" dirty="0">
              <a:effectLst/>
            </a:rPr>
            <a:t>- Increase frequency of cleaning processes.</a:t>
          </a:r>
        </a:p>
      </dgm:t>
    </dgm:pt>
    <dgm:pt modelId="{DA82DA75-16E9-4ECB-B24A-D01DB7BD59F8}" type="parTrans" cxnId="{B5C6D7E1-CCE4-4262-B9F4-4EC4540DBF37}">
      <dgm:prSet/>
      <dgm:spPr/>
      <dgm:t>
        <a:bodyPr/>
        <a:lstStyle/>
        <a:p>
          <a:pPr algn="just"/>
          <a:endParaRPr lang="en-US">
            <a:solidFill>
              <a:schemeClr val="tx1"/>
            </a:solidFill>
          </a:endParaRPr>
        </a:p>
      </dgm:t>
    </dgm:pt>
    <dgm:pt modelId="{2822C0A0-E917-4334-842B-5AE63206C084}" type="sibTrans" cxnId="{B5C6D7E1-CCE4-4262-B9F4-4EC4540DBF37}">
      <dgm:prSet/>
      <dgm:spPr/>
      <dgm:t>
        <a:bodyPr/>
        <a:lstStyle/>
        <a:p>
          <a:pPr algn="just"/>
          <a:endParaRPr lang="en-US">
            <a:solidFill>
              <a:schemeClr val="tx1"/>
            </a:solidFill>
          </a:endParaRPr>
        </a:p>
      </dgm:t>
    </dgm:pt>
    <dgm:pt modelId="{AF2669C7-A294-46CD-BE83-11E07803623C}" type="pres">
      <dgm:prSet presAssocID="{C37504EA-90E4-4E0F-BE36-5D16FBF54486}" presName="linear" presStyleCnt="0">
        <dgm:presLayoutVars>
          <dgm:dir/>
          <dgm:resizeHandles val="exact"/>
        </dgm:presLayoutVars>
      </dgm:prSet>
      <dgm:spPr/>
    </dgm:pt>
    <dgm:pt modelId="{90EF7ADA-9646-4AD4-BF86-2C637BDE336C}" type="pres">
      <dgm:prSet presAssocID="{C9AD81A3-989E-4745-BB19-544B8CC75CE7}" presName="comp" presStyleCnt="0"/>
      <dgm:spPr/>
    </dgm:pt>
    <dgm:pt modelId="{B511DEEE-1904-4CB1-95E3-E01FC2107DF3}" type="pres">
      <dgm:prSet presAssocID="{C9AD81A3-989E-4745-BB19-544B8CC75CE7}" presName="box" presStyleLbl="node1" presStyleIdx="0" presStyleCnt="2" custLinFactNeighborX="426" custLinFactNeighborY="-11205"/>
      <dgm:spPr/>
      <dgm:t>
        <a:bodyPr/>
        <a:lstStyle/>
        <a:p>
          <a:endParaRPr lang="en-US"/>
        </a:p>
      </dgm:t>
    </dgm:pt>
    <dgm:pt modelId="{11D377B1-5B0B-4947-956B-71E276239CAD}" type="pres">
      <dgm:prSet presAssocID="{C9AD81A3-989E-4745-BB19-544B8CC75CE7}" presName="img" presStyleLbl="fgImgPlace1" presStyleIdx="0" presStyleCnt="2"/>
      <dgm:spPr>
        <a:blipFill rotWithShape="1">
          <a:blip xmlns:r="http://schemas.openxmlformats.org/officeDocument/2006/relationships" r:embed="rId1"/>
          <a:stretch>
            <a:fillRect/>
          </a:stretch>
        </a:blipFill>
      </dgm:spPr>
    </dgm:pt>
    <dgm:pt modelId="{0C79BC63-8316-4655-AE89-F88FA83F28DF}" type="pres">
      <dgm:prSet presAssocID="{C9AD81A3-989E-4745-BB19-544B8CC75CE7}" presName="text" presStyleLbl="node1" presStyleIdx="0" presStyleCnt="2">
        <dgm:presLayoutVars>
          <dgm:bulletEnabled val="1"/>
        </dgm:presLayoutVars>
      </dgm:prSet>
      <dgm:spPr/>
      <dgm:t>
        <a:bodyPr/>
        <a:lstStyle/>
        <a:p>
          <a:endParaRPr lang="en-US"/>
        </a:p>
      </dgm:t>
    </dgm:pt>
    <dgm:pt modelId="{C192ABFF-C834-488A-B52D-BD5A57C8A23D}" type="pres">
      <dgm:prSet presAssocID="{5FBC7ECF-C0C8-47A1-A5AA-5A6DF202199F}" presName="spacer" presStyleCnt="0"/>
      <dgm:spPr/>
    </dgm:pt>
    <dgm:pt modelId="{5EB3448D-5E95-4D01-B246-06F8140E4B1F}" type="pres">
      <dgm:prSet presAssocID="{B6B8D9D8-DF93-4113-8A0E-8FCC1096FB58}" presName="comp" presStyleCnt="0"/>
      <dgm:spPr/>
    </dgm:pt>
    <dgm:pt modelId="{058BC324-D722-466B-9FC4-AC0880AED38A}" type="pres">
      <dgm:prSet presAssocID="{B6B8D9D8-DF93-4113-8A0E-8FCC1096FB58}" presName="box" presStyleLbl="node1" presStyleIdx="1" presStyleCnt="2"/>
      <dgm:spPr/>
      <dgm:t>
        <a:bodyPr/>
        <a:lstStyle/>
        <a:p>
          <a:endParaRPr lang="en-US"/>
        </a:p>
      </dgm:t>
    </dgm:pt>
    <dgm:pt modelId="{BFA43D53-DA06-441E-B839-7262CDBAF26B}" type="pres">
      <dgm:prSet presAssocID="{B6B8D9D8-DF93-4113-8A0E-8FCC1096FB58}" presName="img" presStyleLbl="fgImgPlace1" presStyleIdx="1" presStyleCnt="2"/>
      <dgm:spPr>
        <a:blipFill rotWithShape="1">
          <a:blip xmlns:r="http://schemas.openxmlformats.org/officeDocument/2006/relationships" r:embed="rId2"/>
          <a:stretch>
            <a:fillRect/>
          </a:stretch>
        </a:blipFill>
      </dgm:spPr>
    </dgm:pt>
    <dgm:pt modelId="{E02ED8F8-5C49-4BC9-A839-C6496101284E}" type="pres">
      <dgm:prSet presAssocID="{B6B8D9D8-DF93-4113-8A0E-8FCC1096FB58}" presName="text" presStyleLbl="node1" presStyleIdx="1" presStyleCnt="2">
        <dgm:presLayoutVars>
          <dgm:bulletEnabled val="1"/>
        </dgm:presLayoutVars>
      </dgm:prSet>
      <dgm:spPr/>
      <dgm:t>
        <a:bodyPr/>
        <a:lstStyle/>
        <a:p>
          <a:endParaRPr lang="en-US"/>
        </a:p>
      </dgm:t>
    </dgm:pt>
  </dgm:ptLst>
  <dgm:cxnLst>
    <dgm:cxn modelId="{B5C6D7E1-CCE4-4262-B9F4-4EC4540DBF37}" srcId="{C37504EA-90E4-4E0F-BE36-5D16FBF54486}" destId="{B6B8D9D8-DF93-4113-8A0E-8FCC1096FB58}" srcOrd="1" destOrd="0" parTransId="{DA82DA75-16E9-4ECB-B24A-D01DB7BD59F8}" sibTransId="{2822C0A0-E917-4334-842B-5AE63206C084}"/>
    <dgm:cxn modelId="{EDFB4560-3DE6-4CE0-A453-A099FB16DC47}" type="presOf" srcId="{C9AD81A3-989E-4745-BB19-544B8CC75CE7}" destId="{B511DEEE-1904-4CB1-95E3-E01FC2107DF3}" srcOrd="0" destOrd="0" presId="urn:microsoft.com/office/officeart/2005/8/layout/vList4"/>
    <dgm:cxn modelId="{04AC1B8E-AFE7-4FC8-9918-BBCB3948D3F9}" srcId="{C37504EA-90E4-4E0F-BE36-5D16FBF54486}" destId="{C9AD81A3-989E-4745-BB19-544B8CC75CE7}" srcOrd="0" destOrd="0" parTransId="{9DE94014-312C-4ACB-B16F-15BD24C9ED76}" sibTransId="{5FBC7ECF-C0C8-47A1-A5AA-5A6DF202199F}"/>
    <dgm:cxn modelId="{29D7CDEE-98A2-495D-AD2D-7CB7FF058738}" type="presOf" srcId="{B6B8D9D8-DF93-4113-8A0E-8FCC1096FB58}" destId="{E02ED8F8-5C49-4BC9-A839-C6496101284E}" srcOrd="1" destOrd="0" presId="urn:microsoft.com/office/officeart/2005/8/layout/vList4"/>
    <dgm:cxn modelId="{712A5680-37D7-47C2-8CA1-135A5C9319AF}" type="presOf" srcId="{C37504EA-90E4-4E0F-BE36-5D16FBF54486}" destId="{AF2669C7-A294-46CD-BE83-11E07803623C}" srcOrd="0" destOrd="0" presId="urn:microsoft.com/office/officeart/2005/8/layout/vList4"/>
    <dgm:cxn modelId="{0A63BB16-7F44-4848-8CE0-0BDF91005550}" type="presOf" srcId="{B6B8D9D8-DF93-4113-8A0E-8FCC1096FB58}" destId="{058BC324-D722-466B-9FC4-AC0880AED38A}" srcOrd="0" destOrd="0" presId="urn:microsoft.com/office/officeart/2005/8/layout/vList4"/>
    <dgm:cxn modelId="{A8289560-FC24-4B9E-BD8F-FD815BCCB736}" type="presOf" srcId="{C9AD81A3-989E-4745-BB19-544B8CC75CE7}" destId="{0C79BC63-8316-4655-AE89-F88FA83F28DF}" srcOrd="1" destOrd="0" presId="urn:microsoft.com/office/officeart/2005/8/layout/vList4"/>
    <dgm:cxn modelId="{92C562A6-95F4-495B-BE8E-A4C91B2441B3}" type="presParOf" srcId="{AF2669C7-A294-46CD-BE83-11E07803623C}" destId="{90EF7ADA-9646-4AD4-BF86-2C637BDE336C}" srcOrd="0" destOrd="0" presId="urn:microsoft.com/office/officeart/2005/8/layout/vList4"/>
    <dgm:cxn modelId="{AC40F857-A9A8-4D6F-AF6F-515382D84A98}" type="presParOf" srcId="{90EF7ADA-9646-4AD4-BF86-2C637BDE336C}" destId="{B511DEEE-1904-4CB1-95E3-E01FC2107DF3}" srcOrd="0" destOrd="0" presId="urn:microsoft.com/office/officeart/2005/8/layout/vList4"/>
    <dgm:cxn modelId="{2019D111-79AB-4AE1-8108-A747BAA5B074}" type="presParOf" srcId="{90EF7ADA-9646-4AD4-BF86-2C637BDE336C}" destId="{11D377B1-5B0B-4947-956B-71E276239CAD}" srcOrd="1" destOrd="0" presId="urn:microsoft.com/office/officeart/2005/8/layout/vList4"/>
    <dgm:cxn modelId="{3A5235AD-E604-4C7F-B833-A4505A8CC761}" type="presParOf" srcId="{90EF7ADA-9646-4AD4-BF86-2C637BDE336C}" destId="{0C79BC63-8316-4655-AE89-F88FA83F28DF}" srcOrd="2" destOrd="0" presId="urn:microsoft.com/office/officeart/2005/8/layout/vList4"/>
    <dgm:cxn modelId="{1EC4FD7A-983C-40DB-838A-CA88F8913494}" type="presParOf" srcId="{AF2669C7-A294-46CD-BE83-11E07803623C}" destId="{C192ABFF-C834-488A-B52D-BD5A57C8A23D}" srcOrd="1" destOrd="0" presId="urn:microsoft.com/office/officeart/2005/8/layout/vList4"/>
    <dgm:cxn modelId="{BFD6C321-1A1E-4365-A6A9-BF2418374DFF}" type="presParOf" srcId="{AF2669C7-A294-46CD-BE83-11E07803623C}" destId="{5EB3448D-5E95-4D01-B246-06F8140E4B1F}" srcOrd="2" destOrd="0" presId="urn:microsoft.com/office/officeart/2005/8/layout/vList4"/>
    <dgm:cxn modelId="{2FE253CA-CBD8-4312-AFF9-33C5A87D679F}" type="presParOf" srcId="{5EB3448D-5E95-4D01-B246-06F8140E4B1F}" destId="{058BC324-D722-466B-9FC4-AC0880AED38A}" srcOrd="0" destOrd="0" presId="urn:microsoft.com/office/officeart/2005/8/layout/vList4"/>
    <dgm:cxn modelId="{AEEE3A2B-087A-4387-AC8F-5D9ABCA58094}" type="presParOf" srcId="{5EB3448D-5E95-4D01-B246-06F8140E4B1F}" destId="{BFA43D53-DA06-441E-B839-7262CDBAF26B}" srcOrd="1" destOrd="0" presId="urn:microsoft.com/office/officeart/2005/8/layout/vList4"/>
    <dgm:cxn modelId="{AE7BB3ED-2627-4997-B2F1-84E9D8B0AC47}" type="presParOf" srcId="{5EB3448D-5E95-4D01-B246-06F8140E4B1F}" destId="{E02ED8F8-5C49-4BC9-A839-C6496101284E}"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7504EA-90E4-4E0F-BE36-5D16FBF54486}" type="doc">
      <dgm:prSet loTypeId="urn:microsoft.com/office/officeart/2005/8/layout/vList4" loCatId="picture" qsTypeId="urn:microsoft.com/office/officeart/2005/8/quickstyle/3d2" qsCatId="3D" csTypeId="urn:microsoft.com/office/officeart/2005/8/colors/accent0_2" csCatId="mainScheme" phldr="1"/>
      <dgm:spPr/>
    </dgm:pt>
    <dgm:pt modelId="{E6EF42D6-398B-4580-844E-C1052D2E5056}">
      <dgm:prSet phldrT="[Text]" custT="1"/>
      <dgm:spPr/>
      <dgm:t>
        <a:bodyPr/>
        <a:lstStyle/>
        <a:p>
          <a:pPr algn="just">
            <a:spcAft>
              <a:spcPts val="0"/>
            </a:spcAft>
          </a:pPr>
          <a:r>
            <a:rPr lang="en-US" sz="1400" b="1" i="0" u="none" dirty="0">
              <a:effectLst/>
            </a:rPr>
            <a:t>“PROVIDER”:</a:t>
          </a:r>
          <a:r>
            <a:rPr lang="en-US" sz="1400" b="0" i="0" u="none" dirty="0">
              <a:effectLst/>
            </a:rPr>
            <a:t> a small-sized company manufacturing batteries (E1) who </a:t>
          </a:r>
          <a:r>
            <a:rPr lang="en-US" sz="1400" i="0" dirty="0"/>
            <a:t>has a key role in and impact on the PSS delivery. </a:t>
          </a:r>
          <a:r>
            <a:rPr lang="en-US" sz="1400" b="1" i="0" dirty="0"/>
            <a:t>Expectations:</a:t>
          </a:r>
        </a:p>
        <a:p>
          <a:pPr algn="just">
            <a:spcAft>
              <a:spcPts val="0"/>
            </a:spcAft>
          </a:pPr>
          <a:r>
            <a:rPr lang="en-US" sz="1400" i="0" noProof="0" dirty="0"/>
            <a:t>- </a:t>
          </a:r>
          <a:r>
            <a:rPr lang="en-US" sz="1400" noProof="0" dirty="0"/>
            <a:t>Access to new markets.</a:t>
          </a:r>
        </a:p>
        <a:p>
          <a:pPr algn="just">
            <a:spcAft>
              <a:spcPts val="0"/>
            </a:spcAft>
          </a:pPr>
          <a:r>
            <a:rPr lang="en-US" sz="1400" noProof="0" dirty="0"/>
            <a:t>- Benefit</a:t>
          </a:r>
          <a:r>
            <a:rPr lang="en-US" sz="1400" baseline="0" noProof="0" dirty="0"/>
            <a:t> from m</a:t>
          </a:r>
          <a:r>
            <a:rPr lang="en-US" sz="1400" noProof="0" dirty="0"/>
            <a:t>ass/serial production.</a:t>
          </a:r>
        </a:p>
        <a:p>
          <a:pPr algn="just">
            <a:spcAft>
              <a:spcPts val="0"/>
            </a:spcAft>
          </a:pPr>
          <a:r>
            <a:rPr lang="en-US" sz="1400" noProof="0" dirty="0"/>
            <a:t>- Integrate the principle of modularity.</a:t>
          </a:r>
        </a:p>
        <a:p>
          <a:pPr algn="just">
            <a:spcAft>
              <a:spcPts val="0"/>
            </a:spcAft>
          </a:pPr>
          <a:r>
            <a:rPr lang="en-US" sz="1400" noProof="0" dirty="0"/>
            <a:t>- Improve the monitoring of its costs system.</a:t>
          </a:r>
        </a:p>
      </dgm:t>
    </dgm:pt>
    <dgm:pt modelId="{F8E293AA-CBDB-4F6D-BACB-C3F61F6255E6}" type="parTrans" cxnId="{E915EC4E-8499-4458-B371-0A92B2323C11}">
      <dgm:prSet/>
      <dgm:spPr/>
      <dgm:t>
        <a:bodyPr/>
        <a:lstStyle/>
        <a:p>
          <a:pPr algn="just"/>
          <a:endParaRPr lang="en-US">
            <a:solidFill>
              <a:schemeClr val="tx1"/>
            </a:solidFill>
          </a:endParaRPr>
        </a:p>
      </dgm:t>
    </dgm:pt>
    <dgm:pt modelId="{73AB2077-173C-464C-942F-E09BCB5A4A5D}" type="sibTrans" cxnId="{E915EC4E-8499-4458-B371-0A92B2323C11}">
      <dgm:prSet/>
      <dgm:spPr/>
      <dgm:t>
        <a:bodyPr/>
        <a:lstStyle/>
        <a:p>
          <a:pPr algn="just"/>
          <a:endParaRPr lang="en-US">
            <a:solidFill>
              <a:schemeClr val="tx1"/>
            </a:solidFill>
          </a:endParaRPr>
        </a:p>
      </dgm:t>
    </dgm:pt>
    <dgm:pt modelId="{87EB1C1D-3BCD-4AF0-AC6F-3DAD0F7AE2A7}">
      <dgm:prSet phldrT="[Text]" custT="1"/>
      <dgm:spPr/>
      <dgm:t>
        <a:bodyPr/>
        <a:lstStyle/>
        <a:p>
          <a:pPr algn="just">
            <a:spcAft>
              <a:spcPts val="0"/>
            </a:spcAft>
          </a:pPr>
          <a:r>
            <a:rPr lang="en-US" sz="1300" b="1" i="0" u="none" dirty="0">
              <a:effectLst/>
            </a:rPr>
            <a:t>“MANUFACTURER”: </a:t>
          </a:r>
          <a:r>
            <a:rPr lang="en-US" sz="1300" b="0" i="0" u="none" dirty="0">
              <a:effectLst/>
            </a:rPr>
            <a:t>a small-sized company manufacturing special machines including robotics and providing customized solutions (E2). E2 plays a major role in the delivery of the envisioned PSS solutions. </a:t>
          </a:r>
          <a:r>
            <a:rPr lang="en-US" sz="1300" b="1" i="0" u="none" dirty="0">
              <a:effectLst/>
            </a:rPr>
            <a:t>Expectations:</a:t>
          </a:r>
        </a:p>
        <a:p>
          <a:pPr algn="just">
            <a:spcAft>
              <a:spcPts val="0"/>
            </a:spcAft>
          </a:pPr>
          <a:r>
            <a:rPr lang="en-US" sz="1300" b="0" i="0" u="none" dirty="0">
              <a:effectLst/>
            </a:rPr>
            <a:t>- S</a:t>
          </a:r>
          <a:r>
            <a:rPr lang="en-US" sz="1300" i="0" u="none" dirty="0"/>
            <a:t>uitable services, availability, efficacy of special machines.</a:t>
          </a:r>
        </a:p>
        <a:p>
          <a:pPr algn="just">
            <a:spcAft>
              <a:spcPts val="0"/>
            </a:spcAft>
          </a:pPr>
          <a:r>
            <a:rPr lang="en-US" sz="1300" b="0" i="0" u="none" dirty="0">
              <a:effectLst/>
            </a:rPr>
            <a:t>- Access to international markets.</a:t>
          </a:r>
        </a:p>
        <a:p>
          <a:pPr algn="just">
            <a:spcAft>
              <a:spcPts val="0"/>
            </a:spcAft>
          </a:pPr>
          <a:r>
            <a:rPr lang="en-US" sz="1300" b="0" i="0" u="none" dirty="0">
              <a:effectLst/>
            </a:rPr>
            <a:t>- Develop service culture and serial production.</a:t>
          </a:r>
        </a:p>
      </dgm:t>
    </dgm:pt>
    <dgm:pt modelId="{F6D7D80B-C70B-4B63-87CA-2EC160B317AA}" type="parTrans" cxnId="{2A24985D-FA76-468B-AFEC-ED7979CB0F66}">
      <dgm:prSet/>
      <dgm:spPr/>
      <dgm:t>
        <a:bodyPr/>
        <a:lstStyle/>
        <a:p>
          <a:pPr algn="just"/>
          <a:endParaRPr lang="en-US">
            <a:solidFill>
              <a:schemeClr val="tx1"/>
            </a:solidFill>
          </a:endParaRPr>
        </a:p>
      </dgm:t>
    </dgm:pt>
    <dgm:pt modelId="{15AADCFC-9971-434C-8BD7-6D1AC8D3143E}" type="sibTrans" cxnId="{2A24985D-FA76-468B-AFEC-ED7979CB0F66}">
      <dgm:prSet/>
      <dgm:spPr/>
      <dgm:t>
        <a:bodyPr/>
        <a:lstStyle/>
        <a:p>
          <a:pPr algn="just"/>
          <a:endParaRPr lang="en-US">
            <a:solidFill>
              <a:schemeClr val="tx1"/>
            </a:solidFill>
          </a:endParaRPr>
        </a:p>
      </dgm:t>
    </dgm:pt>
    <dgm:pt modelId="{AF2669C7-A294-46CD-BE83-11E07803623C}" type="pres">
      <dgm:prSet presAssocID="{C37504EA-90E4-4E0F-BE36-5D16FBF54486}" presName="linear" presStyleCnt="0">
        <dgm:presLayoutVars>
          <dgm:dir/>
          <dgm:resizeHandles val="exact"/>
        </dgm:presLayoutVars>
      </dgm:prSet>
      <dgm:spPr/>
    </dgm:pt>
    <dgm:pt modelId="{E8379344-D5EC-4E16-BCDF-6806480D4CD6}" type="pres">
      <dgm:prSet presAssocID="{E6EF42D6-398B-4580-844E-C1052D2E5056}" presName="comp" presStyleCnt="0"/>
      <dgm:spPr/>
    </dgm:pt>
    <dgm:pt modelId="{ACB9C652-FF3D-4BFE-AEB9-06C37345D7DC}" type="pres">
      <dgm:prSet presAssocID="{E6EF42D6-398B-4580-844E-C1052D2E5056}" presName="box" presStyleLbl="node1" presStyleIdx="0" presStyleCnt="2" custLinFactNeighborY="-8505"/>
      <dgm:spPr/>
      <dgm:t>
        <a:bodyPr/>
        <a:lstStyle/>
        <a:p>
          <a:endParaRPr lang="en-US"/>
        </a:p>
      </dgm:t>
    </dgm:pt>
    <dgm:pt modelId="{E8B834E8-FABB-4254-A283-29BEC9941F83}" type="pres">
      <dgm:prSet presAssocID="{E6EF42D6-398B-4580-844E-C1052D2E5056}" presName="img" presStyleLbl="fgImgPlace1" presStyleIdx="0" presStyleCnt="2"/>
      <dgm:spPr>
        <a:blipFill rotWithShape="1">
          <a:blip xmlns:r="http://schemas.openxmlformats.org/officeDocument/2006/relationships" r:embed="rId1"/>
          <a:stretch>
            <a:fillRect/>
          </a:stretch>
        </a:blipFill>
      </dgm:spPr>
    </dgm:pt>
    <dgm:pt modelId="{16F17BAD-8988-42C8-9220-38E83D90C559}" type="pres">
      <dgm:prSet presAssocID="{E6EF42D6-398B-4580-844E-C1052D2E5056}" presName="text" presStyleLbl="node1" presStyleIdx="0" presStyleCnt="2">
        <dgm:presLayoutVars>
          <dgm:bulletEnabled val="1"/>
        </dgm:presLayoutVars>
      </dgm:prSet>
      <dgm:spPr/>
      <dgm:t>
        <a:bodyPr/>
        <a:lstStyle/>
        <a:p>
          <a:endParaRPr lang="en-US"/>
        </a:p>
      </dgm:t>
    </dgm:pt>
    <dgm:pt modelId="{8E3E1C38-C55A-4F73-9F82-978BED05584D}" type="pres">
      <dgm:prSet presAssocID="{73AB2077-173C-464C-942F-E09BCB5A4A5D}" presName="spacer" presStyleCnt="0"/>
      <dgm:spPr/>
    </dgm:pt>
    <dgm:pt modelId="{2455DB98-1BAC-4B5F-B5D8-8E1427249083}" type="pres">
      <dgm:prSet presAssocID="{87EB1C1D-3BCD-4AF0-AC6F-3DAD0F7AE2A7}" presName="comp" presStyleCnt="0"/>
      <dgm:spPr/>
    </dgm:pt>
    <dgm:pt modelId="{BFD251B2-D174-4732-9881-31D01C0FF665}" type="pres">
      <dgm:prSet presAssocID="{87EB1C1D-3BCD-4AF0-AC6F-3DAD0F7AE2A7}" presName="box" presStyleLbl="node1" presStyleIdx="1" presStyleCnt="2"/>
      <dgm:spPr/>
      <dgm:t>
        <a:bodyPr/>
        <a:lstStyle/>
        <a:p>
          <a:endParaRPr lang="en-US"/>
        </a:p>
      </dgm:t>
    </dgm:pt>
    <dgm:pt modelId="{B9C05CA3-F0D0-4B1F-B2FA-0C2177DCB138}" type="pres">
      <dgm:prSet presAssocID="{87EB1C1D-3BCD-4AF0-AC6F-3DAD0F7AE2A7}" presName="img" presStyleLbl="fgImgPlace1" presStyleIdx="1" presStyleCnt="2"/>
      <dgm:spPr>
        <a:blipFill rotWithShape="1">
          <a:blip xmlns:r="http://schemas.openxmlformats.org/officeDocument/2006/relationships" r:embed="rId2"/>
          <a:stretch>
            <a:fillRect/>
          </a:stretch>
        </a:blipFill>
      </dgm:spPr>
    </dgm:pt>
    <dgm:pt modelId="{DBF6968A-B837-412D-8524-01CE91681446}" type="pres">
      <dgm:prSet presAssocID="{87EB1C1D-3BCD-4AF0-AC6F-3DAD0F7AE2A7}" presName="text" presStyleLbl="node1" presStyleIdx="1" presStyleCnt="2">
        <dgm:presLayoutVars>
          <dgm:bulletEnabled val="1"/>
        </dgm:presLayoutVars>
      </dgm:prSet>
      <dgm:spPr/>
      <dgm:t>
        <a:bodyPr/>
        <a:lstStyle/>
        <a:p>
          <a:endParaRPr lang="en-US"/>
        </a:p>
      </dgm:t>
    </dgm:pt>
  </dgm:ptLst>
  <dgm:cxnLst>
    <dgm:cxn modelId="{EEA4EDB4-74D7-49EB-8B05-BC824769F9CD}" type="presOf" srcId="{E6EF42D6-398B-4580-844E-C1052D2E5056}" destId="{16F17BAD-8988-42C8-9220-38E83D90C559}" srcOrd="1" destOrd="0" presId="urn:microsoft.com/office/officeart/2005/8/layout/vList4"/>
    <dgm:cxn modelId="{163C2D51-8C47-439C-8168-2908597809B2}" type="presOf" srcId="{E6EF42D6-398B-4580-844E-C1052D2E5056}" destId="{ACB9C652-FF3D-4BFE-AEB9-06C37345D7DC}" srcOrd="0" destOrd="0" presId="urn:microsoft.com/office/officeart/2005/8/layout/vList4"/>
    <dgm:cxn modelId="{E915EC4E-8499-4458-B371-0A92B2323C11}" srcId="{C37504EA-90E4-4E0F-BE36-5D16FBF54486}" destId="{E6EF42D6-398B-4580-844E-C1052D2E5056}" srcOrd="0" destOrd="0" parTransId="{F8E293AA-CBDB-4F6D-BACB-C3F61F6255E6}" sibTransId="{73AB2077-173C-464C-942F-E09BCB5A4A5D}"/>
    <dgm:cxn modelId="{143866FA-E5C0-482C-BB0E-62B003AD8119}" type="presOf" srcId="{87EB1C1D-3BCD-4AF0-AC6F-3DAD0F7AE2A7}" destId="{BFD251B2-D174-4732-9881-31D01C0FF665}" srcOrd="0" destOrd="0" presId="urn:microsoft.com/office/officeart/2005/8/layout/vList4"/>
    <dgm:cxn modelId="{2A24985D-FA76-468B-AFEC-ED7979CB0F66}" srcId="{C37504EA-90E4-4E0F-BE36-5D16FBF54486}" destId="{87EB1C1D-3BCD-4AF0-AC6F-3DAD0F7AE2A7}" srcOrd="1" destOrd="0" parTransId="{F6D7D80B-C70B-4B63-87CA-2EC160B317AA}" sibTransId="{15AADCFC-9971-434C-8BD7-6D1AC8D3143E}"/>
    <dgm:cxn modelId="{2A961E5A-D91B-4E11-AC2B-D119FDFA253B}" type="presOf" srcId="{87EB1C1D-3BCD-4AF0-AC6F-3DAD0F7AE2A7}" destId="{DBF6968A-B837-412D-8524-01CE91681446}" srcOrd="1" destOrd="0" presId="urn:microsoft.com/office/officeart/2005/8/layout/vList4"/>
    <dgm:cxn modelId="{712A5680-37D7-47C2-8CA1-135A5C9319AF}" type="presOf" srcId="{C37504EA-90E4-4E0F-BE36-5D16FBF54486}" destId="{AF2669C7-A294-46CD-BE83-11E07803623C}" srcOrd="0" destOrd="0" presId="urn:microsoft.com/office/officeart/2005/8/layout/vList4"/>
    <dgm:cxn modelId="{B3BB4985-0FBA-499F-95B7-F5222DCBF5CC}" type="presParOf" srcId="{AF2669C7-A294-46CD-BE83-11E07803623C}" destId="{E8379344-D5EC-4E16-BCDF-6806480D4CD6}" srcOrd="0" destOrd="0" presId="urn:microsoft.com/office/officeart/2005/8/layout/vList4"/>
    <dgm:cxn modelId="{2DD8AEF4-5F9F-41DF-9B76-12A0B72A8471}" type="presParOf" srcId="{E8379344-D5EC-4E16-BCDF-6806480D4CD6}" destId="{ACB9C652-FF3D-4BFE-AEB9-06C37345D7DC}" srcOrd="0" destOrd="0" presId="urn:microsoft.com/office/officeart/2005/8/layout/vList4"/>
    <dgm:cxn modelId="{09D0ABB8-74A5-4B3B-8F3D-70953B53743E}" type="presParOf" srcId="{E8379344-D5EC-4E16-BCDF-6806480D4CD6}" destId="{E8B834E8-FABB-4254-A283-29BEC9941F83}" srcOrd="1" destOrd="0" presId="urn:microsoft.com/office/officeart/2005/8/layout/vList4"/>
    <dgm:cxn modelId="{41C974F2-3DE1-4FFE-A40C-CDECDD953CEF}" type="presParOf" srcId="{E8379344-D5EC-4E16-BCDF-6806480D4CD6}" destId="{16F17BAD-8988-42C8-9220-38E83D90C559}" srcOrd="2" destOrd="0" presId="urn:microsoft.com/office/officeart/2005/8/layout/vList4"/>
    <dgm:cxn modelId="{BE6B4F27-1335-48E0-916E-26BB09C8CB34}" type="presParOf" srcId="{AF2669C7-A294-46CD-BE83-11E07803623C}" destId="{8E3E1C38-C55A-4F73-9F82-978BED05584D}" srcOrd="1" destOrd="0" presId="urn:microsoft.com/office/officeart/2005/8/layout/vList4"/>
    <dgm:cxn modelId="{B9228580-1063-49AC-85C3-C4944619A459}" type="presParOf" srcId="{AF2669C7-A294-46CD-BE83-11E07803623C}" destId="{2455DB98-1BAC-4B5F-B5D8-8E1427249083}" srcOrd="2" destOrd="0" presId="urn:microsoft.com/office/officeart/2005/8/layout/vList4"/>
    <dgm:cxn modelId="{CCE383CF-0B24-4703-A2EA-7988DC4174F2}" type="presParOf" srcId="{2455DB98-1BAC-4B5F-B5D8-8E1427249083}" destId="{BFD251B2-D174-4732-9881-31D01C0FF665}" srcOrd="0" destOrd="0" presId="urn:microsoft.com/office/officeart/2005/8/layout/vList4"/>
    <dgm:cxn modelId="{F4A0F74C-654B-49E2-A395-230ACC14B578}" type="presParOf" srcId="{2455DB98-1BAC-4B5F-B5D8-8E1427249083}" destId="{B9C05CA3-F0D0-4B1F-B2FA-0C2177DCB138}" srcOrd="1" destOrd="0" presId="urn:microsoft.com/office/officeart/2005/8/layout/vList4"/>
    <dgm:cxn modelId="{26EBC475-CF18-45C7-8CAC-3AFEF23A42D5}" type="presParOf" srcId="{2455DB98-1BAC-4B5F-B5D8-8E1427249083}" destId="{DBF6968A-B837-412D-8524-01CE91681446}"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73D7B9-CA98-4373-A93D-E69E7C6981F5}" type="doc">
      <dgm:prSet loTypeId="urn:microsoft.com/office/officeart/2005/8/layout/hierarchy3" loCatId="hierarchy" qsTypeId="urn:microsoft.com/office/officeart/2005/8/quickstyle/simple1" qsCatId="simple" csTypeId="urn:microsoft.com/office/officeart/2005/8/colors/accent4_2" csCatId="accent4" phldr="1"/>
      <dgm:spPr/>
      <dgm:t>
        <a:bodyPr/>
        <a:lstStyle/>
        <a:p>
          <a:endParaRPr lang="en-US"/>
        </a:p>
      </dgm:t>
    </dgm:pt>
    <dgm:pt modelId="{392E1EB3-E595-40E2-9798-F69F53770382}">
      <dgm:prSet phldrT="[Text]" custT="1">
        <dgm:style>
          <a:lnRef idx="2">
            <a:schemeClr val="accent4"/>
          </a:lnRef>
          <a:fillRef idx="1">
            <a:schemeClr val="lt1"/>
          </a:fillRef>
          <a:effectRef idx="0">
            <a:schemeClr val="accent4"/>
          </a:effectRef>
          <a:fontRef idx="minor">
            <a:schemeClr val="dk1"/>
          </a:fontRef>
        </dgm:style>
      </dgm:prSet>
      <dgm:spPr/>
      <dgm:t>
        <a:bodyPr/>
        <a:lstStyle/>
        <a:p>
          <a:r>
            <a:rPr lang="en-US" sz="2000" b="1" dirty="0"/>
            <a:t>E.U.R.</a:t>
          </a:r>
        </a:p>
      </dgm:t>
    </dgm:pt>
    <dgm:pt modelId="{7BFE2779-976E-4256-8C6B-F87B0F6217A4}" type="parTrans" cxnId="{23AC847E-CB38-4989-BEEE-94A799750D0B}">
      <dgm:prSet/>
      <dgm:spPr/>
      <dgm:t>
        <a:bodyPr/>
        <a:lstStyle/>
        <a:p>
          <a:endParaRPr lang="en-US"/>
        </a:p>
      </dgm:t>
    </dgm:pt>
    <dgm:pt modelId="{AE7F293A-0BCE-4D4A-AF6B-F0336C3BB21A}" type="sibTrans" cxnId="{23AC847E-CB38-4989-BEEE-94A799750D0B}">
      <dgm:prSet/>
      <dgm:spPr/>
      <dgm:t>
        <a:bodyPr/>
        <a:lstStyle/>
        <a:p>
          <a:endParaRPr lang="en-US"/>
        </a:p>
      </dgm:t>
    </dgm:pt>
    <dgm:pt modelId="{32A7E53B-D225-416C-B52D-C68E1CDDC586}" type="asst">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1600" dirty="0"/>
            <a:t>Technical function</a:t>
          </a:r>
        </a:p>
      </dgm:t>
    </dgm:pt>
    <dgm:pt modelId="{EDB62C07-F823-43F3-B4C4-52CB96AA2597}" type="parTrans" cxnId="{E3C4A518-26DF-4FD7-87F0-45FFFCBF22D4}">
      <dgm:prSet/>
      <dgm:spPr/>
      <dgm:t>
        <a:bodyPr/>
        <a:lstStyle/>
        <a:p>
          <a:endParaRPr lang="en-US"/>
        </a:p>
      </dgm:t>
    </dgm:pt>
    <dgm:pt modelId="{B50FF0E2-1F1F-4282-9945-219F8F7AFED7}" type="sibTrans" cxnId="{E3C4A518-26DF-4FD7-87F0-45FFFCBF22D4}">
      <dgm:prSet/>
      <dgm:spPr/>
      <dgm:t>
        <a:bodyPr/>
        <a:lstStyle/>
        <a:p>
          <a:endParaRPr lang="en-US"/>
        </a:p>
      </dgm:t>
    </dgm:pt>
    <dgm:pt modelId="{ED154534-A6AF-432B-8C05-C4F52AAC070D}">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vert="horz"/>
        <a:lstStyle/>
        <a:p>
          <a:r>
            <a:rPr lang="en-US" sz="1600" dirty="0"/>
            <a:t>Service function</a:t>
          </a:r>
        </a:p>
      </dgm:t>
    </dgm:pt>
    <dgm:pt modelId="{1D7268D8-F2B6-46E6-BE72-BFF39739B50B}" type="parTrans" cxnId="{414B44C1-874E-480E-AA9A-00D907AD0C71}">
      <dgm:prSet/>
      <dgm:spPr/>
      <dgm:t>
        <a:bodyPr/>
        <a:lstStyle/>
        <a:p>
          <a:endParaRPr lang="en-US"/>
        </a:p>
      </dgm:t>
    </dgm:pt>
    <dgm:pt modelId="{78CBAE65-A3AE-4F5A-8D3E-E3BF145E4FDE}" type="sibTrans" cxnId="{414B44C1-874E-480E-AA9A-00D907AD0C71}">
      <dgm:prSet/>
      <dgm:spPr/>
      <dgm:t>
        <a:bodyPr/>
        <a:lstStyle/>
        <a:p>
          <a:endParaRPr lang="en-US"/>
        </a:p>
      </dgm:t>
    </dgm:pt>
    <dgm:pt modelId="{D2A32BFC-D568-4CBF-9068-F101655ED88F}" type="pres">
      <dgm:prSet presAssocID="{5773D7B9-CA98-4373-A93D-E69E7C6981F5}" presName="diagram" presStyleCnt="0">
        <dgm:presLayoutVars>
          <dgm:chPref val="1"/>
          <dgm:dir/>
          <dgm:animOne val="branch"/>
          <dgm:animLvl val="lvl"/>
          <dgm:resizeHandles/>
        </dgm:presLayoutVars>
      </dgm:prSet>
      <dgm:spPr/>
      <dgm:t>
        <a:bodyPr/>
        <a:lstStyle/>
        <a:p>
          <a:endParaRPr lang="en-US"/>
        </a:p>
      </dgm:t>
    </dgm:pt>
    <dgm:pt modelId="{D57F7B64-4637-4938-9537-2A95DFDD79D7}" type="pres">
      <dgm:prSet presAssocID="{392E1EB3-E595-40E2-9798-F69F53770382}" presName="root" presStyleCnt="0"/>
      <dgm:spPr/>
    </dgm:pt>
    <dgm:pt modelId="{B72EA231-A3CD-4383-A593-DF75D42CBC72}" type="pres">
      <dgm:prSet presAssocID="{392E1EB3-E595-40E2-9798-F69F53770382}" presName="rootComposite" presStyleCnt="0"/>
      <dgm:spPr/>
    </dgm:pt>
    <dgm:pt modelId="{68666297-DF3F-45E9-8379-69BF31C3B6DD}" type="pres">
      <dgm:prSet presAssocID="{392E1EB3-E595-40E2-9798-F69F53770382}" presName="rootText" presStyleLbl="node1" presStyleIdx="0" presStyleCnt="1" custScaleY="60844"/>
      <dgm:spPr/>
      <dgm:t>
        <a:bodyPr/>
        <a:lstStyle/>
        <a:p>
          <a:endParaRPr lang="en-US"/>
        </a:p>
      </dgm:t>
    </dgm:pt>
    <dgm:pt modelId="{A83DA57E-4247-4796-8590-4124727D5302}" type="pres">
      <dgm:prSet presAssocID="{392E1EB3-E595-40E2-9798-F69F53770382}" presName="rootConnector" presStyleLbl="node1" presStyleIdx="0" presStyleCnt="1"/>
      <dgm:spPr/>
      <dgm:t>
        <a:bodyPr/>
        <a:lstStyle/>
        <a:p>
          <a:endParaRPr lang="en-US"/>
        </a:p>
      </dgm:t>
    </dgm:pt>
    <dgm:pt modelId="{44AF0ECB-126C-4216-B875-2E17B23DAA64}" type="pres">
      <dgm:prSet presAssocID="{392E1EB3-E595-40E2-9798-F69F53770382}" presName="childShape" presStyleCnt="0"/>
      <dgm:spPr/>
    </dgm:pt>
    <dgm:pt modelId="{1B2C1C34-EE57-4499-A973-CB4D7FC8BE11}" type="pres">
      <dgm:prSet presAssocID="{EDB62C07-F823-43F3-B4C4-52CB96AA2597}" presName="Name13" presStyleLbl="parChTrans1D2" presStyleIdx="0" presStyleCnt="2"/>
      <dgm:spPr/>
      <dgm:t>
        <a:bodyPr/>
        <a:lstStyle/>
        <a:p>
          <a:endParaRPr lang="en-US"/>
        </a:p>
      </dgm:t>
    </dgm:pt>
    <dgm:pt modelId="{777BA8B1-3000-4ABA-9B29-77547AC86712}" type="pres">
      <dgm:prSet presAssocID="{32A7E53B-D225-416C-B52D-C68E1CDDC586}" presName="childText" presStyleLbl="bgAcc1" presStyleIdx="0" presStyleCnt="2" custScaleX="111266" custLinFactNeighborX="25656">
        <dgm:presLayoutVars>
          <dgm:bulletEnabled val="1"/>
        </dgm:presLayoutVars>
      </dgm:prSet>
      <dgm:spPr/>
      <dgm:t>
        <a:bodyPr/>
        <a:lstStyle/>
        <a:p>
          <a:endParaRPr lang="en-US"/>
        </a:p>
      </dgm:t>
    </dgm:pt>
    <dgm:pt modelId="{664EAEC7-CAE4-4AF2-8F11-09002049B25F}" type="pres">
      <dgm:prSet presAssocID="{1D7268D8-F2B6-46E6-BE72-BFF39739B50B}" presName="Name13" presStyleLbl="parChTrans1D2" presStyleIdx="1" presStyleCnt="2"/>
      <dgm:spPr/>
      <dgm:t>
        <a:bodyPr/>
        <a:lstStyle/>
        <a:p>
          <a:endParaRPr lang="en-US"/>
        </a:p>
      </dgm:t>
    </dgm:pt>
    <dgm:pt modelId="{AFBE2E94-4F3D-4DEF-B41B-FAD1E0B83924}" type="pres">
      <dgm:prSet presAssocID="{ED154534-A6AF-432B-8C05-C4F52AAC070D}" presName="childText" presStyleLbl="bgAcc1" presStyleIdx="1" presStyleCnt="2" custScaleX="111266" custLinFactNeighborX="25656">
        <dgm:presLayoutVars>
          <dgm:bulletEnabled val="1"/>
        </dgm:presLayoutVars>
      </dgm:prSet>
      <dgm:spPr/>
      <dgm:t>
        <a:bodyPr/>
        <a:lstStyle/>
        <a:p>
          <a:endParaRPr lang="en-US"/>
        </a:p>
      </dgm:t>
    </dgm:pt>
  </dgm:ptLst>
  <dgm:cxnLst>
    <dgm:cxn modelId="{ECB234A6-F8F2-4407-B74B-C92C2196347B}" type="presOf" srcId="{392E1EB3-E595-40E2-9798-F69F53770382}" destId="{A83DA57E-4247-4796-8590-4124727D5302}" srcOrd="1" destOrd="0" presId="urn:microsoft.com/office/officeart/2005/8/layout/hierarchy3"/>
    <dgm:cxn modelId="{414B44C1-874E-480E-AA9A-00D907AD0C71}" srcId="{392E1EB3-E595-40E2-9798-F69F53770382}" destId="{ED154534-A6AF-432B-8C05-C4F52AAC070D}" srcOrd="1" destOrd="0" parTransId="{1D7268D8-F2B6-46E6-BE72-BFF39739B50B}" sibTransId="{78CBAE65-A3AE-4F5A-8D3E-E3BF145E4FDE}"/>
    <dgm:cxn modelId="{23AC847E-CB38-4989-BEEE-94A799750D0B}" srcId="{5773D7B9-CA98-4373-A93D-E69E7C6981F5}" destId="{392E1EB3-E595-40E2-9798-F69F53770382}" srcOrd="0" destOrd="0" parTransId="{7BFE2779-976E-4256-8C6B-F87B0F6217A4}" sibTransId="{AE7F293A-0BCE-4D4A-AF6B-F0336C3BB21A}"/>
    <dgm:cxn modelId="{C7C2D189-1770-4160-9135-B63F29E81787}" type="presOf" srcId="{5773D7B9-CA98-4373-A93D-E69E7C6981F5}" destId="{D2A32BFC-D568-4CBF-9068-F101655ED88F}" srcOrd="0" destOrd="0" presId="urn:microsoft.com/office/officeart/2005/8/layout/hierarchy3"/>
    <dgm:cxn modelId="{05082D4D-DA37-4A91-AB11-9BC4E1E2E3D7}" type="presOf" srcId="{392E1EB3-E595-40E2-9798-F69F53770382}" destId="{68666297-DF3F-45E9-8379-69BF31C3B6DD}" srcOrd="0" destOrd="0" presId="urn:microsoft.com/office/officeart/2005/8/layout/hierarchy3"/>
    <dgm:cxn modelId="{4922C937-F1E5-46F2-8E24-F804BC9C110E}" type="presOf" srcId="{ED154534-A6AF-432B-8C05-C4F52AAC070D}" destId="{AFBE2E94-4F3D-4DEF-B41B-FAD1E0B83924}" srcOrd="0" destOrd="0" presId="urn:microsoft.com/office/officeart/2005/8/layout/hierarchy3"/>
    <dgm:cxn modelId="{2F3108B4-D69B-44C4-AC1E-2B0C74A46A04}" type="presOf" srcId="{32A7E53B-D225-416C-B52D-C68E1CDDC586}" destId="{777BA8B1-3000-4ABA-9B29-77547AC86712}" srcOrd="0" destOrd="0" presId="urn:microsoft.com/office/officeart/2005/8/layout/hierarchy3"/>
    <dgm:cxn modelId="{9CC37933-FF59-46DB-97DB-239D8A147B1A}" type="presOf" srcId="{1D7268D8-F2B6-46E6-BE72-BFF39739B50B}" destId="{664EAEC7-CAE4-4AF2-8F11-09002049B25F}" srcOrd="0" destOrd="0" presId="urn:microsoft.com/office/officeart/2005/8/layout/hierarchy3"/>
    <dgm:cxn modelId="{E3C4A518-26DF-4FD7-87F0-45FFFCBF22D4}" srcId="{392E1EB3-E595-40E2-9798-F69F53770382}" destId="{32A7E53B-D225-416C-B52D-C68E1CDDC586}" srcOrd="0" destOrd="0" parTransId="{EDB62C07-F823-43F3-B4C4-52CB96AA2597}" sibTransId="{B50FF0E2-1F1F-4282-9945-219F8F7AFED7}"/>
    <dgm:cxn modelId="{708B00CF-F536-4F84-96A5-4059E94404FE}" type="presOf" srcId="{EDB62C07-F823-43F3-B4C4-52CB96AA2597}" destId="{1B2C1C34-EE57-4499-A973-CB4D7FC8BE11}" srcOrd="0" destOrd="0" presId="urn:microsoft.com/office/officeart/2005/8/layout/hierarchy3"/>
    <dgm:cxn modelId="{C7235D5F-2FD4-48C1-91B8-27ABCC86FB73}" type="presParOf" srcId="{D2A32BFC-D568-4CBF-9068-F101655ED88F}" destId="{D57F7B64-4637-4938-9537-2A95DFDD79D7}" srcOrd="0" destOrd="0" presId="urn:microsoft.com/office/officeart/2005/8/layout/hierarchy3"/>
    <dgm:cxn modelId="{FC241616-C70E-49DC-9DB0-EEE12CA6C73A}" type="presParOf" srcId="{D57F7B64-4637-4938-9537-2A95DFDD79D7}" destId="{B72EA231-A3CD-4383-A593-DF75D42CBC72}" srcOrd="0" destOrd="0" presId="urn:microsoft.com/office/officeart/2005/8/layout/hierarchy3"/>
    <dgm:cxn modelId="{1D6060E7-8106-435A-8B31-E81A921A47E9}" type="presParOf" srcId="{B72EA231-A3CD-4383-A593-DF75D42CBC72}" destId="{68666297-DF3F-45E9-8379-69BF31C3B6DD}" srcOrd="0" destOrd="0" presId="urn:microsoft.com/office/officeart/2005/8/layout/hierarchy3"/>
    <dgm:cxn modelId="{09E4F3C4-A30A-47AF-923B-E18BE9ED0369}" type="presParOf" srcId="{B72EA231-A3CD-4383-A593-DF75D42CBC72}" destId="{A83DA57E-4247-4796-8590-4124727D5302}" srcOrd="1" destOrd="0" presId="urn:microsoft.com/office/officeart/2005/8/layout/hierarchy3"/>
    <dgm:cxn modelId="{6FF40ADF-579C-46FB-A586-8C188E9C903E}" type="presParOf" srcId="{D57F7B64-4637-4938-9537-2A95DFDD79D7}" destId="{44AF0ECB-126C-4216-B875-2E17B23DAA64}" srcOrd="1" destOrd="0" presId="urn:microsoft.com/office/officeart/2005/8/layout/hierarchy3"/>
    <dgm:cxn modelId="{8424F04F-60CE-45CC-984B-6AD610B56E2E}" type="presParOf" srcId="{44AF0ECB-126C-4216-B875-2E17B23DAA64}" destId="{1B2C1C34-EE57-4499-A973-CB4D7FC8BE11}" srcOrd="0" destOrd="0" presId="urn:microsoft.com/office/officeart/2005/8/layout/hierarchy3"/>
    <dgm:cxn modelId="{CA46A405-CED9-433B-B85E-540FDFB53B12}" type="presParOf" srcId="{44AF0ECB-126C-4216-B875-2E17B23DAA64}" destId="{777BA8B1-3000-4ABA-9B29-77547AC86712}" srcOrd="1" destOrd="0" presId="urn:microsoft.com/office/officeart/2005/8/layout/hierarchy3"/>
    <dgm:cxn modelId="{BEE4251B-9AEB-4119-9EE0-1EB09B812EC6}" type="presParOf" srcId="{44AF0ECB-126C-4216-B875-2E17B23DAA64}" destId="{664EAEC7-CAE4-4AF2-8F11-09002049B25F}" srcOrd="2" destOrd="0" presId="urn:microsoft.com/office/officeart/2005/8/layout/hierarchy3"/>
    <dgm:cxn modelId="{4FE266A9-FA6B-493F-89AD-A76D95DC0887}" type="presParOf" srcId="{44AF0ECB-126C-4216-B875-2E17B23DAA64}" destId="{AFBE2E94-4F3D-4DEF-B41B-FAD1E0B83924}"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F37875B-7504-42A5-AACF-FC735C42E451}" type="doc">
      <dgm:prSet loTypeId="urn:microsoft.com/office/officeart/2005/8/layout/bList2" loCatId="list" qsTypeId="urn:microsoft.com/office/officeart/2005/8/quickstyle/simple1" qsCatId="simple" csTypeId="urn:microsoft.com/office/officeart/2005/8/colors/accent3_2" csCatId="accent3" phldr="1"/>
      <dgm:spPr/>
      <dgm:t>
        <a:bodyPr/>
        <a:lstStyle/>
        <a:p>
          <a:endParaRPr lang="en-US"/>
        </a:p>
      </dgm:t>
    </dgm:pt>
    <dgm:pt modelId="{D10A8A7B-4389-4213-AE5E-FD0740E527EC}">
      <dgm:prSet phldrT="[Text]" custT="1">
        <dgm:style>
          <a:lnRef idx="2">
            <a:schemeClr val="accent4"/>
          </a:lnRef>
          <a:fillRef idx="1">
            <a:schemeClr val="lt1"/>
          </a:fillRef>
          <a:effectRef idx="0">
            <a:schemeClr val="accent4"/>
          </a:effectRef>
          <a:fontRef idx="minor">
            <a:schemeClr val="dk1"/>
          </a:fontRef>
        </dgm:style>
      </dgm:prSet>
      <dgm:spPr/>
      <dgm:t>
        <a:bodyPr/>
        <a:lstStyle/>
        <a:p>
          <a:r>
            <a:rPr lang="en-US" sz="1050" b="1" dirty="0"/>
            <a:t>Support</a:t>
          </a:r>
        </a:p>
      </dgm:t>
    </dgm:pt>
    <dgm:pt modelId="{E6870144-9ED9-4FF7-ADD3-F23A25138FCB}" type="parTrans" cxnId="{DF1F77B5-F57C-4776-AA35-2917C4A0579D}">
      <dgm:prSet/>
      <dgm:spPr/>
      <dgm:t>
        <a:bodyPr/>
        <a:lstStyle/>
        <a:p>
          <a:endParaRPr lang="en-US"/>
        </a:p>
      </dgm:t>
    </dgm:pt>
    <dgm:pt modelId="{668D3A61-6E55-42D4-A09D-68927FE62FB5}" type="sibTrans" cxnId="{DF1F77B5-F57C-4776-AA35-2917C4A0579D}">
      <dgm:prSet/>
      <dgm:spPr/>
      <dgm:t>
        <a:bodyPr/>
        <a:lstStyle/>
        <a:p>
          <a:endParaRPr lang="en-US"/>
        </a:p>
      </dgm:t>
    </dgm:pt>
    <dgm:pt modelId="{7BDB508D-9BDD-4D91-8EED-7A0D31171B02}">
      <dgm:prSet phldrT="[Text]">
        <dgm:style>
          <a:lnRef idx="2">
            <a:schemeClr val="accent5"/>
          </a:lnRef>
          <a:fillRef idx="1">
            <a:schemeClr val="lt1"/>
          </a:fillRef>
          <a:effectRef idx="0">
            <a:schemeClr val="accent5"/>
          </a:effectRef>
          <a:fontRef idx="minor">
            <a:schemeClr val="dk1"/>
          </a:fontRef>
        </dgm:style>
      </dgm:prSet>
      <dgm:spPr>
        <a:ln/>
      </dgm:spPr>
      <dgm:t>
        <a:bodyPr/>
        <a:lstStyle/>
        <a:p>
          <a:r>
            <a:rPr lang="en-US" dirty="0"/>
            <a:t>Inspection</a:t>
          </a:r>
        </a:p>
      </dgm:t>
    </dgm:pt>
    <dgm:pt modelId="{52CA98E1-6951-4390-9BB2-FADE3430208B}" type="parTrans" cxnId="{5292684A-3823-4058-9FE6-571825E37093}">
      <dgm:prSet/>
      <dgm:spPr/>
      <dgm:t>
        <a:bodyPr/>
        <a:lstStyle/>
        <a:p>
          <a:endParaRPr lang="en-US"/>
        </a:p>
      </dgm:t>
    </dgm:pt>
    <dgm:pt modelId="{F6EE5416-D892-4279-90F0-9C19B290978A}" type="sibTrans" cxnId="{5292684A-3823-4058-9FE6-571825E37093}">
      <dgm:prSet/>
      <dgm:spPr/>
      <dgm:t>
        <a:bodyPr/>
        <a:lstStyle/>
        <a:p>
          <a:endParaRPr lang="en-US"/>
        </a:p>
      </dgm:t>
    </dgm:pt>
    <dgm:pt modelId="{09B8D878-5FDD-4D7D-A950-56E8A1FC3D08}">
      <dgm:prSet phldrT="[Text]">
        <dgm:style>
          <a:lnRef idx="2">
            <a:schemeClr val="accent5"/>
          </a:lnRef>
          <a:fillRef idx="1">
            <a:schemeClr val="lt1"/>
          </a:fillRef>
          <a:effectRef idx="0">
            <a:schemeClr val="accent5"/>
          </a:effectRef>
          <a:fontRef idx="minor">
            <a:schemeClr val="dk1"/>
          </a:fontRef>
        </dgm:style>
      </dgm:prSet>
      <dgm:spPr>
        <a:ln/>
      </dgm:spPr>
      <dgm:t>
        <a:bodyPr/>
        <a:lstStyle/>
        <a:p>
          <a:r>
            <a:rPr lang="en-US" dirty="0"/>
            <a:t>Predictive / preventive maintenance</a:t>
          </a:r>
        </a:p>
      </dgm:t>
    </dgm:pt>
    <dgm:pt modelId="{75895BC4-9FC2-4ED1-9A28-C25E9D8E937A}" type="parTrans" cxnId="{B3BD15C0-7081-4745-9CF1-358BFF41F36A}">
      <dgm:prSet/>
      <dgm:spPr/>
      <dgm:t>
        <a:bodyPr/>
        <a:lstStyle/>
        <a:p>
          <a:endParaRPr lang="en-US"/>
        </a:p>
      </dgm:t>
    </dgm:pt>
    <dgm:pt modelId="{2A8E7208-A0BD-429A-A833-8776003A0C4F}" type="sibTrans" cxnId="{B3BD15C0-7081-4745-9CF1-358BFF41F36A}">
      <dgm:prSet/>
      <dgm:spPr/>
      <dgm:t>
        <a:bodyPr/>
        <a:lstStyle/>
        <a:p>
          <a:endParaRPr lang="en-US"/>
        </a:p>
      </dgm:t>
    </dgm:pt>
    <dgm:pt modelId="{37B0F8F1-3811-493F-B4FE-5997303D490D}">
      <dgm:prSet phldrT="[Text]" custT="1">
        <dgm:style>
          <a:lnRef idx="2">
            <a:schemeClr val="accent4"/>
          </a:lnRef>
          <a:fillRef idx="1">
            <a:schemeClr val="lt1"/>
          </a:fillRef>
          <a:effectRef idx="0">
            <a:schemeClr val="accent4"/>
          </a:effectRef>
          <a:fontRef idx="minor">
            <a:schemeClr val="dk1"/>
          </a:fontRef>
        </dgm:style>
      </dgm:prSet>
      <dgm:spPr/>
      <dgm:t>
        <a:bodyPr/>
        <a:lstStyle/>
        <a:p>
          <a:r>
            <a:rPr lang="en-US" sz="1050" b="1" dirty="0"/>
            <a:t>Requirement fulfillment</a:t>
          </a:r>
        </a:p>
      </dgm:t>
    </dgm:pt>
    <dgm:pt modelId="{1D11608E-4C85-4106-943B-7E1A675D3E95}" type="parTrans" cxnId="{BCC87B76-5B9F-4817-BCC8-BD446D8A5C99}">
      <dgm:prSet/>
      <dgm:spPr/>
      <dgm:t>
        <a:bodyPr/>
        <a:lstStyle/>
        <a:p>
          <a:endParaRPr lang="en-US"/>
        </a:p>
      </dgm:t>
    </dgm:pt>
    <dgm:pt modelId="{CC925E11-33D4-4161-B7A5-B845FFF406B8}" type="sibTrans" cxnId="{BCC87B76-5B9F-4817-BCC8-BD446D8A5C99}">
      <dgm:prSet/>
      <dgm:spPr/>
      <dgm:t>
        <a:bodyPr/>
        <a:lstStyle/>
        <a:p>
          <a:endParaRPr lang="en-US"/>
        </a:p>
      </dgm:t>
    </dgm:pt>
    <dgm:pt modelId="{CB080952-8909-40AD-A56A-EAC17A5CC62B}">
      <dgm:prSet phldrT="[Text]">
        <dgm:style>
          <a:lnRef idx="2">
            <a:schemeClr val="accent5"/>
          </a:lnRef>
          <a:fillRef idx="1">
            <a:schemeClr val="lt1"/>
          </a:fillRef>
          <a:effectRef idx="0">
            <a:schemeClr val="accent5"/>
          </a:effectRef>
          <a:fontRef idx="minor">
            <a:schemeClr val="dk1"/>
          </a:fontRef>
        </dgm:style>
      </dgm:prSet>
      <dgm:spPr>
        <a:ln/>
      </dgm:spPr>
      <dgm:t>
        <a:bodyPr/>
        <a:lstStyle/>
        <a:p>
          <a:r>
            <a:rPr lang="en-US" dirty="0"/>
            <a:t>Contracting</a:t>
          </a:r>
        </a:p>
      </dgm:t>
    </dgm:pt>
    <dgm:pt modelId="{07CD5A84-C449-41BA-AC6D-5963A1E192CA}" type="parTrans" cxnId="{46D805F4-8F75-4C13-9337-13A2311818DC}">
      <dgm:prSet/>
      <dgm:spPr/>
      <dgm:t>
        <a:bodyPr/>
        <a:lstStyle/>
        <a:p>
          <a:endParaRPr lang="en-US"/>
        </a:p>
      </dgm:t>
    </dgm:pt>
    <dgm:pt modelId="{5649FFE8-8A71-470F-818B-64BC70A18944}" type="sibTrans" cxnId="{46D805F4-8F75-4C13-9337-13A2311818DC}">
      <dgm:prSet/>
      <dgm:spPr/>
      <dgm:t>
        <a:bodyPr/>
        <a:lstStyle/>
        <a:p>
          <a:endParaRPr lang="en-US"/>
        </a:p>
      </dgm:t>
    </dgm:pt>
    <dgm:pt modelId="{B8B34643-E416-4616-8903-64FA01E6CB24}">
      <dgm:prSet phldrT="[Text]">
        <dgm:style>
          <a:lnRef idx="2">
            <a:schemeClr val="accent5"/>
          </a:lnRef>
          <a:fillRef idx="1">
            <a:schemeClr val="lt1"/>
          </a:fillRef>
          <a:effectRef idx="0">
            <a:schemeClr val="accent5"/>
          </a:effectRef>
          <a:fontRef idx="minor">
            <a:schemeClr val="dk1"/>
          </a:fontRef>
        </dgm:style>
      </dgm:prSet>
      <dgm:spPr>
        <a:ln/>
      </dgm:spPr>
      <dgm:t>
        <a:bodyPr/>
        <a:lstStyle/>
        <a:p>
          <a:r>
            <a:rPr lang="en-US" dirty="0"/>
            <a:t>Tele-service</a:t>
          </a:r>
        </a:p>
      </dgm:t>
    </dgm:pt>
    <dgm:pt modelId="{B88DCB8C-F080-4E2C-AED0-C903D7620775}" type="parTrans" cxnId="{B1D1411E-0416-49F2-B915-5BBE2310AB3C}">
      <dgm:prSet/>
      <dgm:spPr/>
      <dgm:t>
        <a:bodyPr/>
        <a:lstStyle/>
        <a:p>
          <a:endParaRPr lang="en-US"/>
        </a:p>
      </dgm:t>
    </dgm:pt>
    <dgm:pt modelId="{E0C1602E-2BB5-4C94-B1F4-AE087447CCD7}" type="sibTrans" cxnId="{B1D1411E-0416-49F2-B915-5BBE2310AB3C}">
      <dgm:prSet/>
      <dgm:spPr/>
      <dgm:t>
        <a:bodyPr/>
        <a:lstStyle/>
        <a:p>
          <a:endParaRPr lang="en-US"/>
        </a:p>
      </dgm:t>
    </dgm:pt>
    <dgm:pt modelId="{C4B1EA07-B25E-464A-9422-3A6272A76920}">
      <dgm:prSet custT="1">
        <dgm:style>
          <a:lnRef idx="2">
            <a:schemeClr val="accent4"/>
          </a:lnRef>
          <a:fillRef idx="1">
            <a:schemeClr val="lt1"/>
          </a:fillRef>
          <a:effectRef idx="0">
            <a:schemeClr val="accent4"/>
          </a:effectRef>
          <a:fontRef idx="minor">
            <a:schemeClr val="dk1"/>
          </a:fontRef>
        </dgm:style>
      </dgm:prSet>
      <dgm:spPr/>
      <dgm:t>
        <a:bodyPr/>
        <a:lstStyle/>
        <a:p>
          <a:r>
            <a:rPr lang="en-US" sz="1050" b="1" dirty="0"/>
            <a:t>Knowledge feedback</a:t>
          </a:r>
        </a:p>
      </dgm:t>
    </dgm:pt>
    <dgm:pt modelId="{7CBCE585-8521-4B72-B1D2-2A6933FE171B}" type="parTrans" cxnId="{1C84510E-F50B-40BC-8622-DC6E59C1F327}">
      <dgm:prSet/>
      <dgm:spPr/>
      <dgm:t>
        <a:bodyPr/>
        <a:lstStyle/>
        <a:p>
          <a:endParaRPr lang="en-US"/>
        </a:p>
      </dgm:t>
    </dgm:pt>
    <dgm:pt modelId="{B8068C73-5F74-4D0D-AD21-D42B446BFDCD}" type="sibTrans" cxnId="{1C84510E-F50B-40BC-8622-DC6E59C1F327}">
      <dgm:prSet/>
      <dgm:spPr/>
      <dgm:t>
        <a:bodyPr/>
        <a:lstStyle/>
        <a:p>
          <a:endParaRPr lang="en-US"/>
        </a:p>
      </dgm:t>
    </dgm:pt>
    <dgm:pt modelId="{5D3B29CB-5804-424E-8073-250F50BA7C74}">
      <dgm:prSet>
        <dgm:style>
          <a:lnRef idx="2">
            <a:schemeClr val="accent5"/>
          </a:lnRef>
          <a:fillRef idx="1">
            <a:schemeClr val="lt1"/>
          </a:fillRef>
          <a:effectRef idx="0">
            <a:schemeClr val="accent5"/>
          </a:effectRef>
          <a:fontRef idx="minor">
            <a:schemeClr val="dk1"/>
          </a:fontRef>
        </dgm:style>
      </dgm:prSet>
      <dgm:spPr>
        <a:ln/>
      </dgm:spPr>
      <dgm:t>
        <a:bodyPr/>
        <a:lstStyle/>
        <a:p>
          <a:r>
            <a:rPr lang="en-US" dirty="0"/>
            <a:t>Performance monitoring</a:t>
          </a:r>
        </a:p>
      </dgm:t>
    </dgm:pt>
    <dgm:pt modelId="{79F53F30-D2C4-4AFB-B321-2FD752B18C40}" type="parTrans" cxnId="{35FDA649-343D-4845-96B3-1EBD22B4D1FE}">
      <dgm:prSet/>
      <dgm:spPr/>
      <dgm:t>
        <a:bodyPr/>
        <a:lstStyle/>
        <a:p>
          <a:endParaRPr lang="en-US"/>
        </a:p>
      </dgm:t>
    </dgm:pt>
    <dgm:pt modelId="{70F2439D-E1F8-47A8-AAD5-F5A9BB10417D}" type="sibTrans" cxnId="{35FDA649-343D-4845-96B3-1EBD22B4D1FE}">
      <dgm:prSet/>
      <dgm:spPr/>
      <dgm:t>
        <a:bodyPr/>
        <a:lstStyle/>
        <a:p>
          <a:endParaRPr lang="en-US"/>
        </a:p>
      </dgm:t>
    </dgm:pt>
    <dgm:pt modelId="{923B8BFD-A4D9-4024-8284-83D72ADC7260}">
      <dgm:prSet>
        <dgm:style>
          <a:lnRef idx="2">
            <a:schemeClr val="accent5"/>
          </a:lnRef>
          <a:fillRef idx="1">
            <a:schemeClr val="lt1"/>
          </a:fillRef>
          <a:effectRef idx="0">
            <a:schemeClr val="accent5"/>
          </a:effectRef>
          <a:fontRef idx="minor">
            <a:schemeClr val="dk1"/>
          </a:fontRef>
        </dgm:style>
      </dgm:prSet>
      <dgm:spPr>
        <a:ln/>
      </dgm:spPr>
      <dgm:t>
        <a:bodyPr/>
        <a:lstStyle/>
        <a:p>
          <a:r>
            <a:rPr lang="en-US" dirty="0"/>
            <a:t>Consumption behavior monitoring</a:t>
          </a:r>
        </a:p>
      </dgm:t>
    </dgm:pt>
    <dgm:pt modelId="{8234C0FE-D3FE-4F4E-AE59-5D32889D9814}" type="parTrans" cxnId="{6BB32508-C682-414C-BD81-60EEEBAFFD09}">
      <dgm:prSet/>
      <dgm:spPr/>
      <dgm:t>
        <a:bodyPr/>
        <a:lstStyle/>
        <a:p>
          <a:endParaRPr lang="en-US"/>
        </a:p>
      </dgm:t>
    </dgm:pt>
    <dgm:pt modelId="{7AF15155-3A96-41C3-9635-B6D9736F9610}" type="sibTrans" cxnId="{6BB32508-C682-414C-BD81-60EEEBAFFD09}">
      <dgm:prSet/>
      <dgm:spPr/>
      <dgm:t>
        <a:bodyPr/>
        <a:lstStyle/>
        <a:p>
          <a:endParaRPr lang="en-US"/>
        </a:p>
      </dgm:t>
    </dgm:pt>
    <dgm:pt modelId="{5404ACFB-253F-45DA-AB7D-5B5423E3E96D}" type="pres">
      <dgm:prSet presAssocID="{5F37875B-7504-42A5-AACF-FC735C42E451}" presName="diagram" presStyleCnt="0">
        <dgm:presLayoutVars>
          <dgm:dir/>
          <dgm:animLvl val="lvl"/>
          <dgm:resizeHandles val="exact"/>
        </dgm:presLayoutVars>
      </dgm:prSet>
      <dgm:spPr/>
      <dgm:t>
        <a:bodyPr/>
        <a:lstStyle/>
        <a:p>
          <a:endParaRPr lang="en-US"/>
        </a:p>
      </dgm:t>
    </dgm:pt>
    <dgm:pt modelId="{F2E265A9-1324-4BCA-8276-D3892757A6BA}" type="pres">
      <dgm:prSet presAssocID="{D10A8A7B-4389-4213-AE5E-FD0740E527EC}" presName="compNode" presStyleCnt="0"/>
      <dgm:spPr/>
    </dgm:pt>
    <dgm:pt modelId="{12BFCE37-7262-4F6B-9966-B6A542ADC66D}" type="pres">
      <dgm:prSet presAssocID="{D10A8A7B-4389-4213-AE5E-FD0740E527EC}" presName="childRect" presStyleLbl="bgAcc1" presStyleIdx="0" presStyleCnt="3">
        <dgm:presLayoutVars>
          <dgm:bulletEnabled val="1"/>
        </dgm:presLayoutVars>
      </dgm:prSet>
      <dgm:spPr/>
      <dgm:t>
        <a:bodyPr/>
        <a:lstStyle/>
        <a:p>
          <a:endParaRPr lang="en-US"/>
        </a:p>
      </dgm:t>
    </dgm:pt>
    <dgm:pt modelId="{9027403E-6059-4C40-B806-D717AE244D5D}" type="pres">
      <dgm:prSet presAssocID="{D10A8A7B-4389-4213-AE5E-FD0740E527EC}" presName="parentText" presStyleLbl="node1" presStyleIdx="0" presStyleCnt="0">
        <dgm:presLayoutVars>
          <dgm:chMax val="0"/>
          <dgm:bulletEnabled val="1"/>
        </dgm:presLayoutVars>
      </dgm:prSet>
      <dgm:spPr/>
      <dgm:t>
        <a:bodyPr/>
        <a:lstStyle/>
        <a:p>
          <a:endParaRPr lang="en-US"/>
        </a:p>
      </dgm:t>
    </dgm:pt>
    <dgm:pt modelId="{B5FD00CE-7160-4453-9314-7CF0D7A55BE9}" type="pres">
      <dgm:prSet presAssocID="{D10A8A7B-4389-4213-AE5E-FD0740E527EC}" presName="parentRect" presStyleLbl="alignNode1" presStyleIdx="0" presStyleCnt="3"/>
      <dgm:spPr/>
      <dgm:t>
        <a:bodyPr/>
        <a:lstStyle/>
        <a:p>
          <a:endParaRPr lang="en-US"/>
        </a:p>
      </dgm:t>
    </dgm:pt>
    <dgm:pt modelId="{FDEE3EDC-2F3E-41AB-BB1F-64E68C8E841E}" type="pres">
      <dgm:prSet presAssocID="{D10A8A7B-4389-4213-AE5E-FD0740E527EC}" presName="adorn" presStyleLbl="fgAccFollowNode1" presStyleIdx="0" presStyleCnt="3"/>
      <dgm:spPr>
        <a:blipFill rotWithShape="1">
          <a:blip xmlns:r="http://schemas.openxmlformats.org/officeDocument/2006/relationships" r:embed="rId1"/>
          <a:stretch>
            <a:fillRect/>
          </a:stretch>
        </a:blipFill>
        <a:effectLst>
          <a:softEdge rad="31750"/>
        </a:effectLst>
      </dgm:spPr>
    </dgm:pt>
    <dgm:pt modelId="{805EFDFA-9F05-4054-926F-2598B8EA3F20}" type="pres">
      <dgm:prSet presAssocID="{668D3A61-6E55-42D4-A09D-68927FE62FB5}" presName="sibTrans" presStyleLbl="sibTrans2D1" presStyleIdx="0" presStyleCnt="0"/>
      <dgm:spPr/>
      <dgm:t>
        <a:bodyPr/>
        <a:lstStyle/>
        <a:p>
          <a:endParaRPr lang="en-US"/>
        </a:p>
      </dgm:t>
    </dgm:pt>
    <dgm:pt modelId="{2FF98018-B8C8-44C3-8B2C-9478626F5867}" type="pres">
      <dgm:prSet presAssocID="{37B0F8F1-3811-493F-B4FE-5997303D490D}" presName="compNode" presStyleCnt="0"/>
      <dgm:spPr/>
    </dgm:pt>
    <dgm:pt modelId="{FB4262A4-113D-4086-80A9-AA9490EB8EA7}" type="pres">
      <dgm:prSet presAssocID="{37B0F8F1-3811-493F-B4FE-5997303D490D}" presName="childRect" presStyleLbl="bgAcc1" presStyleIdx="1" presStyleCnt="3">
        <dgm:presLayoutVars>
          <dgm:bulletEnabled val="1"/>
        </dgm:presLayoutVars>
      </dgm:prSet>
      <dgm:spPr/>
      <dgm:t>
        <a:bodyPr/>
        <a:lstStyle/>
        <a:p>
          <a:endParaRPr lang="en-US"/>
        </a:p>
      </dgm:t>
    </dgm:pt>
    <dgm:pt modelId="{A7BF34A8-9DBC-4BD4-85E6-37B4D78FB2ED}" type="pres">
      <dgm:prSet presAssocID="{37B0F8F1-3811-493F-B4FE-5997303D490D}" presName="parentText" presStyleLbl="node1" presStyleIdx="0" presStyleCnt="0">
        <dgm:presLayoutVars>
          <dgm:chMax val="0"/>
          <dgm:bulletEnabled val="1"/>
        </dgm:presLayoutVars>
      </dgm:prSet>
      <dgm:spPr/>
      <dgm:t>
        <a:bodyPr/>
        <a:lstStyle/>
        <a:p>
          <a:endParaRPr lang="en-US"/>
        </a:p>
      </dgm:t>
    </dgm:pt>
    <dgm:pt modelId="{0C19860A-E737-4B04-BF38-A9C8F510F91F}" type="pres">
      <dgm:prSet presAssocID="{37B0F8F1-3811-493F-B4FE-5997303D490D}" presName="parentRect" presStyleLbl="alignNode1" presStyleIdx="1" presStyleCnt="3"/>
      <dgm:spPr/>
      <dgm:t>
        <a:bodyPr/>
        <a:lstStyle/>
        <a:p>
          <a:endParaRPr lang="en-US"/>
        </a:p>
      </dgm:t>
    </dgm:pt>
    <dgm:pt modelId="{8AE01956-39D3-4E6D-9E65-E06EAFEC274C}" type="pres">
      <dgm:prSet presAssocID="{37B0F8F1-3811-493F-B4FE-5997303D490D}" presName="adorn" presStyleLbl="fgAccFollowNode1" presStyleIdx="1" presStyleCnt="3"/>
      <dgm:spPr>
        <a:blipFill rotWithShape="1">
          <a:blip xmlns:r="http://schemas.openxmlformats.org/officeDocument/2006/relationships" r:embed="rId2"/>
          <a:stretch>
            <a:fillRect/>
          </a:stretch>
        </a:blipFill>
      </dgm:spPr>
    </dgm:pt>
    <dgm:pt modelId="{F9B30A42-E0E4-4098-96A3-0E7A77F9775B}" type="pres">
      <dgm:prSet presAssocID="{CC925E11-33D4-4161-B7A5-B845FFF406B8}" presName="sibTrans" presStyleLbl="sibTrans2D1" presStyleIdx="0" presStyleCnt="0"/>
      <dgm:spPr/>
      <dgm:t>
        <a:bodyPr/>
        <a:lstStyle/>
        <a:p>
          <a:endParaRPr lang="en-US"/>
        </a:p>
      </dgm:t>
    </dgm:pt>
    <dgm:pt modelId="{D12170CE-9F71-47A3-8912-2007551B4CF8}" type="pres">
      <dgm:prSet presAssocID="{C4B1EA07-B25E-464A-9422-3A6272A76920}" presName="compNode" presStyleCnt="0"/>
      <dgm:spPr/>
    </dgm:pt>
    <dgm:pt modelId="{02870DBF-1196-4BE3-BD5D-B5224EA24974}" type="pres">
      <dgm:prSet presAssocID="{C4B1EA07-B25E-464A-9422-3A6272A76920}" presName="childRect" presStyleLbl="bgAcc1" presStyleIdx="2" presStyleCnt="3">
        <dgm:presLayoutVars>
          <dgm:bulletEnabled val="1"/>
        </dgm:presLayoutVars>
      </dgm:prSet>
      <dgm:spPr/>
      <dgm:t>
        <a:bodyPr/>
        <a:lstStyle/>
        <a:p>
          <a:endParaRPr lang="en-US"/>
        </a:p>
      </dgm:t>
    </dgm:pt>
    <dgm:pt modelId="{4BFEF12C-7E17-4E0D-857E-6C5BB22842B5}" type="pres">
      <dgm:prSet presAssocID="{C4B1EA07-B25E-464A-9422-3A6272A76920}" presName="parentText" presStyleLbl="node1" presStyleIdx="0" presStyleCnt="0">
        <dgm:presLayoutVars>
          <dgm:chMax val="0"/>
          <dgm:bulletEnabled val="1"/>
        </dgm:presLayoutVars>
      </dgm:prSet>
      <dgm:spPr/>
      <dgm:t>
        <a:bodyPr/>
        <a:lstStyle/>
        <a:p>
          <a:endParaRPr lang="en-US"/>
        </a:p>
      </dgm:t>
    </dgm:pt>
    <dgm:pt modelId="{87AA727E-07B5-44A0-9416-6B41892BE60B}" type="pres">
      <dgm:prSet presAssocID="{C4B1EA07-B25E-464A-9422-3A6272A76920}" presName="parentRect" presStyleLbl="alignNode1" presStyleIdx="2" presStyleCnt="3"/>
      <dgm:spPr/>
      <dgm:t>
        <a:bodyPr/>
        <a:lstStyle/>
        <a:p>
          <a:endParaRPr lang="en-US"/>
        </a:p>
      </dgm:t>
    </dgm:pt>
    <dgm:pt modelId="{59FBAEE4-3AE8-406C-BEC7-73CBE8C154B2}" type="pres">
      <dgm:prSet presAssocID="{C4B1EA07-B25E-464A-9422-3A6272A76920}" presName="adorn" presStyleLbl="fgAccFollowNode1" presStyleIdx="2" presStyleCnt="3"/>
      <dgm:spPr>
        <a:blipFill rotWithShape="1">
          <a:blip xmlns:r="http://schemas.openxmlformats.org/officeDocument/2006/relationships" r:embed="rId3"/>
          <a:stretch>
            <a:fillRect/>
          </a:stretch>
        </a:blipFill>
      </dgm:spPr>
    </dgm:pt>
  </dgm:ptLst>
  <dgm:cxnLst>
    <dgm:cxn modelId="{BE664754-3EBE-439E-8A32-E52853F3528C}" type="presOf" srcId="{5F37875B-7504-42A5-AACF-FC735C42E451}" destId="{5404ACFB-253F-45DA-AB7D-5B5423E3E96D}" srcOrd="0" destOrd="0" presId="urn:microsoft.com/office/officeart/2005/8/layout/bList2"/>
    <dgm:cxn modelId="{46D805F4-8F75-4C13-9337-13A2311818DC}" srcId="{37B0F8F1-3811-493F-B4FE-5997303D490D}" destId="{CB080952-8909-40AD-A56A-EAC17A5CC62B}" srcOrd="0" destOrd="0" parTransId="{07CD5A84-C449-41BA-AC6D-5963A1E192CA}" sibTransId="{5649FFE8-8A71-470F-818B-64BC70A18944}"/>
    <dgm:cxn modelId="{1C84510E-F50B-40BC-8622-DC6E59C1F327}" srcId="{5F37875B-7504-42A5-AACF-FC735C42E451}" destId="{C4B1EA07-B25E-464A-9422-3A6272A76920}" srcOrd="2" destOrd="0" parTransId="{7CBCE585-8521-4B72-B1D2-2A6933FE171B}" sibTransId="{B8068C73-5F74-4D0D-AD21-D42B446BFDCD}"/>
    <dgm:cxn modelId="{BCC87B76-5B9F-4817-BCC8-BD446D8A5C99}" srcId="{5F37875B-7504-42A5-AACF-FC735C42E451}" destId="{37B0F8F1-3811-493F-B4FE-5997303D490D}" srcOrd="1" destOrd="0" parTransId="{1D11608E-4C85-4106-943B-7E1A675D3E95}" sibTransId="{CC925E11-33D4-4161-B7A5-B845FFF406B8}"/>
    <dgm:cxn modelId="{8079C4D9-7256-43F5-B2EB-0FE8AC39ADD9}" type="presOf" srcId="{37B0F8F1-3811-493F-B4FE-5997303D490D}" destId="{0C19860A-E737-4B04-BF38-A9C8F510F91F}" srcOrd="1" destOrd="0" presId="urn:microsoft.com/office/officeart/2005/8/layout/bList2"/>
    <dgm:cxn modelId="{ED96F126-F27E-42DB-99FF-CDC6E420A089}" type="presOf" srcId="{7BDB508D-9BDD-4D91-8EED-7A0D31171B02}" destId="{12BFCE37-7262-4F6B-9966-B6A542ADC66D}" srcOrd="0" destOrd="0" presId="urn:microsoft.com/office/officeart/2005/8/layout/bList2"/>
    <dgm:cxn modelId="{1F5EB6CB-78C8-43FB-B8B2-1FA9A57B28F1}" type="presOf" srcId="{C4B1EA07-B25E-464A-9422-3A6272A76920}" destId="{87AA727E-07B5-44A0-9416-6B41892BE60B}" srcOrd="1" destOrd="0" presId="urn:microsoft.com/office/officeart/2005/8/layout/bList2"/>
    <dgm:cxn modelId="{DF1F77B5-F57C-4776-AA35-2917C4A0579D}" srcId="{5F37875B-7504-42A5-AACF-FC735C42E451}" destId="{D10A8A7B-4389-4213-AE5E-FD0740E527EC}" srcOrd="0" destOrd="0" parTransId="{E6870144-9ED9-4FF7-ADD3-F23A25138FCB}" sibTransId="{668D3A61-6E55-42D4-A09D-68927FE62FB5}"/>
    <dgm:cxn modelId="{55D20C1E-5FDD-4114-8C3D-5357EEE67AB2}" type="presOf" srcId="{CB080952-8909-40AD-A56A-EAC17A5CC62B}" destId="{FB4262A4-113D-4086-80A9-AA9490EB8EA7}" srcOrd="0" destOrd="0" presId="urn:microsoft.com/office/officeart/2005/8/layout/bList2"/>
    <dgm:cxn modelId="{B1D1411E-0416-49F2-B915-5BBE2310AB3C}" srcId="{37B0F8F1-3811-493F-B4FE-5997303D490D}" destId="{B8B34643-E416-4616-8903-64FA01E6CB24}" srcOrd="1" destOrd="0" parTransId="{B88DCB8C-F080-4E2C-AED0-C903D7620775}" sibTransId="{E0C1602E-2BB5-4C94-B1F4-AE087447CCD7}"/>
    <dgm:cxn modelId="{83744525-56DA-44DE-BC30-93E6E1A189D8}" type="presOf" srcId="{CC925E11-33D4-4161-B7A5-B845FFF406B8}" destId="{F9B30A42-E0E4-4098-96A3-0E7A77F9775B}" srcOrd="0" destOrd="0" presId="urn:microsoft.com/office/officeart/2005/8/layout/bList2"/>
    <dgm:cxn modelId="{9BD7C7BF-7CB2-41CF-B209-6EDAA83F62F1}" type="presOf" srcId="{D10A8A7B-4389-4213-AE5E-FD0740E527EC}" destId="{B5FD00CE-7160-4453-9314-7CF0D7A55BE9}" srcOrd="1" destOrd="0" presId="urn:microsoft.com/office/officeart/2005/8/layout/bList2"/>
    <dgm:cxn modelId="{9B4F4BB6-D7E6-4378-8D9F-D6CA4D0183EA}" type="presOf" srcId="{C4B1EA07-B25E-464A-9422-3A6272A76920}" destId="{4BFEF12C-7E17-4E0D-857E-6C5BB22842B5}" srcOrd="0" destOrd="0" presId="urn:microsoft.com/office/officeart/2005/8/layout/bList2"/>
    <dgm:cxn modelId="{2DD302AF-A28B-4F82-BBC2-B2FCA31803EA}" type="presOf" srcId="{923B8BFD-A4D9-4024-8284-83D72ADC7260}" destId="{02870DBF-1196-4BE3-BD5D-B5224EA24974}" srcOrd="0" destOrd="1" presId="urn:microsoft.com/office/officeart/2005/8/layout/bList2"/>
    <dgm:cxn modelId="{E8BC3513-B71F-4CC9-A894-5E10ECD04DA6}" type="presOf" srcId="{B8B34643-E416-4616-8903-64FA01E6CB24}" destId="{FB4262A4-113D-4086-80A9-AA9490EB8EA7}" srcOrd="0" destOrd="1" presId="urn:microsoft.com/office/officeart/2005/8/layout/bList2"/>
    <dgm:cxn modelId="{6BB32508-C682-414C-BD81-60EEEBAFFD09}" srcId="{C4B1EA07-B25E-464A-9422-3A6272A76920}" destId="{923B8BFD-A4D9-4024-8284-83D72ADC7260}" srcOrd="1" destOrd="0" parTransId="{8234C0FE-D3FE-4F4E-AE59-5D32889D9814}" sibTransId="{7AF15155-3A96-41C3-9635-B6D9736F9610}"/>
    <dgm:cxn modelId="{05AF6F2F-BE90-4E44-BE02-1B8D48F8CC1D}" type="presOf" srcId="{668D3A61-6E55-42D4-A09D-68927FE62FB5}" destId="{805EFDFA-9F05-4054-926F-2598B8EA3F20}" srcOrd="0" destOrd="0" presId="urn:microsoft.com/office/officeart/2005/8/layout/bList2"/>
    <dgm:cxn modelId="{62BEC48C-42B9-4807-BF52-56C578D3A40E}" type="presOf" srcId="{D10A8A7B-4389-4213-AE5E-FD0740E527EC}" destId="{9027403E-6059-4C40-B806-D717AE244D5D}" srcOrd="0" destOrd="0" presId="urn:microsoft.com/office/officeart/2005/8/layout/bList2"/>
    <dgm:cxn modelId="{B3BD15C0-7081-4745-9CF1-358BFF41F36A}" srcId="{D10A8A7B-4389-4213-AE5E-FD0740E527EC}" destId="{09B8D878-5FDD-4D7D-A950-56E8A1FC3D08}" srcOrd="1" destOrd="0" parTransId="{75895BC4-9FC2-4ED1-9A28-C25E9D8E937A}" sibTransId="{2A8E7208-A0BD-429A-A833-8776003A0C4F}"/>
    <dgm:cxn modelId="{144279C0-C11E-482A-BE55-B484747B6F56}" type="presOf" srcId="{09B8D878-5FDD-4D7D-A950-56E8A1FC3D08}" destId="{12BFCE37-7262-4F6B-9966-B6A542ADC66D}" srcOrd="0" destOrd="1" presId="urn:microsoft.com/office/officeart/2005/8/layout/bList2"/>
    <dgm:cxn modelId="{35FDA649-343D-4845-96B3-1EBD22B4D1FE}" srcId="{C4B1EA07-B25E-464A-9422-3A6272A76920}" destId="{5D3B29CB-5804-424E-8073-250F50BA7C74}" srcOrd="0" destOrd="0" parTransId="{79F53F30-D2C4-4AFB-B321-2FD752B18C40}" sibTransId="{70F2439D-E1F8-47A8-AAD5-F5A9BB10417D}"/>
    <dgm:cxn modelId="{DB03FB74-7CBD-4127-91EA-1E74A5F5E3FB}" type="presOf" srcId="{37B0F8F1-3811-493F-B4FE-5997303D490D}" destId="{A7BF34A8-9DBC-4BD4-85E6-37B4D78FB2ED}" srcOrd="0" destOrd="0" presId="urn:microsoft.com/office/officeart/2005/8/layout/bList2"/>
    <dgm:cxn modelId="{D94CCA60-EC3A-48E5-8F14-5A1C6F024F24}" type="presOf" srcId="{5D3B29CB-5804-424E-8073-250F50BA7C74}" destId="{02870DBF-1196-4BE3-BD5D-B5224EA24974}" srcOrd="0" destOrd="0" presId="urn:microsoft.com/office/officeart/2005/8/layout/bList2"/>
    <dgm:cxn modelId="{5292684A-3823-4058-9FE6-571825E37093}" srcId="{D10A8A7B-4389-4213-AE5E-FD0740E527EC}" destId="{7BDB508D-9BDD-4D91-8EED-7A0D31171B02}" srcOrd="0" destOrd="0" parTransId="{52CA98E1-6951-4390-9BB2-FADE3430208B}" sibTransId="{F6EE5416-D892-4279-90F0-9C19B290978A}"/>
    <dgm:cxn modelId="{CF6E4CDB-B9E1-4D01-91BF-562786CB406E}" type="presParOf" srcId="{5404ACFB-253F-45DA-AB7D-5B5423E3E96D}" destId="{F2E265A9-1324-4BCA-8276-D3892757A6BA}" srcOrd="0" destOrd="0" presId="urn:microsoft.com/office/officeart/2005/8/layout/bList2"/>
    <dgm:cxn modelId="{97AA6EE9-827C-4A57-B0F5-6040BA0C4457}" type="presParOf" srcId="{F2E265A9-1324-4BCA-8276-D3892757A6BA}" destId="{12BFCE37-7262-4F6B-9966-B6A542ADC66D}" srcOrd="0" destOrd="0" presId="urn:microsoft.com/office/officeart/2005/8/layout/bList2"/>
    <dgm:cxn modelId="{DA33A2EB-150E-4CBE-81C1-CBFE3D663929}" type="presParOf" srcId="{F2E265A9-1324-4BCA-8276-D3892757A6BA}" destId="{9027403E-6059-4C40-B806-D717AE244D5D}" srcOrd="1" destOrd="0" presId="urn:microsoft.com/office/officeart/2005/8/layout/bList2"/>
    <dgm:cxn modelId="{949460EB-E1AF-4164-85D9-791BC70EB1A7}" type="presParOf" srcId="{F2E265A9-1324-4BCA-8276-D3892757A6BA}" destId="{B5FD00CE-7160-4453-9314-7CF0D7A55BE9}" srcOrd="2" destOrd="0" presId="urn:microsoft.com/office/officeart/2005/8/layout/bList2"/>
    <dgm:cxn modelId="{AD1C0AF5-BA1A-4726-9E5B-D38029E40E7D}" type="presParOf" srcId="{F2E265A9-1324-4BCA-8276-D3892757A6BA}" destId="{FDEE3EDC-2F3E-41AB-BB1F-64E68C8E841E}" srcOrd="3" destOrd="0" presId="urn:microsoft.com/office/officeart/2005/8/layout/bList2"/>
    <dgm:cxn modelId="{EEEA2D51-A7FC-42E9-9B96-B9E163576B9D}" type="presParOf" srcId="{5404ACFB-253F-45DA-AB7D-5B5423E3E96D}" destId="{805EFDFA-9F05-4054-926F-2598B8EA3F20}" srcOrd="1" destOrd="0" presId="urn:microsoft.com/office/officeart/2005/8/layout/bList2"/>
    <dgm:cxn modelId="{CDAE4356-8B5E-48E8-891B-46DFF73DBF9D}" type="presParOf" srcId="{5404ACFB-253F-45DA-AB7D-5B5423E3E96D}" destId="{2FF98018-B8C8-44C3-8B2C-9478626F5867}" srcOrd="2" destOrd="0" presId="urn:microsoft.com/office/officeart/2005/8/layout/bList2"/>
    <dgm:cxn modelId="{7CE34971-568E-4CCA-94EC-51538016DB04}" type="presParOf" srcId="{2FF98018-B8C8-44C3-8B2C-9478626F5867}" destId="{FB4262A4-113D-4086-80A9-AA9490EB8EA7}" srcOrd="0" destOrd="0" presId="urn:microsoft.com/office/officeart/2005/8/layout/bList2"/>
    <dgm:cxn modelId="{B9616534-FF71-4705-94E6-1C0707966CC5}" type="presParOf" srcId="{2FF98018-B8C8-44C3-8B2C-9478626F5867}" destId="{A7BF34A8-9DBC-4BD4-85E6-37B4D78FB2ED}" srcOrd="1" destOrd="0" presId="urn:microsoft.com/office/officeart/2005/8/layout/bList2"/>
    <dgm:cxn modelId="{99ED7172-B656-4ECD-BF4A-DEBAC6A002DF}" type="presParOf" srcId="{2FF98018-B8C8-44C3-8B2C-9478626F5867}" destId="{0C19860A-E737-4B04-BF38-A9C8F510F91F}" srcOrd="2" destOrd="0" presId="urn:microsoft.com/office/officeart/2005/8/layout/bList2"/>
    <dgm:cxn modelId="{F7734A48-3DC9-421C-8B22-44BF8DE04F57}" type="presParOf" srcId="{2FF98018-B8C8-44C3-8B2C-9478626F5867}" destId="{8AE01956-39D3-4E6D-9E65-E06EAFEC274C}" srcOrd="3" destOrd="0" presId="urn:microsoft.com/office/officeart/2005/8/layout/bList2"/>
    <dgm:cxn modelId="{808E7B1E-3B21-4CBF-AEA5-0AD28C966A9C}" type="presParOf" srcId="{5404ACFB-253F-45DA-AB7D-5B5423E3E96D}" destId="{F9B30A42-E0E4-4098-96A3-0E7A77F9775B}" srcOrd="3" destOrd="0" presId="urn:microsoft.com/office/officeart/2005/8/layout/bList2"/>
    <dgm:cxn modelId="{D729EF2C-8AEA-40C2-86F7-90FA004A3397}" type="presParOf" srcId="{5404ACFB-253F-45DA-AB7D-5B5423E3E96D}" destId="{D12170CE-9F71-47A3-8912-2007551B4CF8}" srcOrd="4" destOrd="0" presId="urn:microsoft.com/office/officeart/2005/8/layout/bList2"/>
    <dgm:cxn modelId="{96482649-F43C-4013-B1EE-F1C19B46E44B}" type="presParOf" srcId="{D12170CE-9F71-47A3-8912-2007551B4CF8}" destId="{02870DBF-1196-4BE3-BD5D-B5224EA24974}" srcOrd="0" destOrd="0" presId="urn:microsoft.com/office/officeart/2005/8/layout/bList2"/>
    <dgm:cxn modelId="{94D53F77-3D5D-46AB-B484-9E971B9EA7FB}" type="presParOf" srcId="{D12170CE-9F71-47A3-8912-2007551B4CF8}" destId="{4BFEF12C-7E17-4E0D-857E-6C5BB22842B5}" srcOrd="1" destOrd="0" presId="urn:microsoft.com/office/officeart/2005/8/layout/bList2"/>
    <dgm:cxn modelId="{39A33C70-ACF4-46C7-8B04-7445DCED1E22}" type="presParOf" srcId="{D12170CE-9F71-47A3-8912-2007551B4CF8}" destId="{87AA727E-07B5-44A0-9416-6B41892BE60B}" srcOrd="2" destOrd="0" presId="urn:microsoft.com/office/officeart/2005/8/layout/bList2"/>
    <dgm:cxn modelId="{5C8F58D5-0EC8-46E8-99FE-072A27589A40}" type="presParOf" srcId="{D12170CE-9F71-47A3-8912-2007551B4CF8}" destId="{59FBAEE4-3AE8-406C-BEC7-73CBE8C154B2}" srcOrd="3" destOrd="0" presId="urn:microsoft.com/office/officeart/2005/8/layout/b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EB5AA31-25E9-4C6A-992B-A3CB22471AA3}"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343F2AFC-BB42-4F53-83F7-9796DB699567}">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1600" dirty="0">
              <a:solidFill>
                <a:schemeClr val="tx1"/>
              </a:solidFill>
            </a:rPr>
            <a:t>Product families</a:t>
          </a:r>
        </a:p>
      </dgm:t>
    </dgm:pt>
    <dgm:pt modelId="{7DE21190-F933-49AB-820A-8BD71BC2C863}" type="parTrans" cxnId="{5B7AE782-C21A-4BDF-813B-AA158C2F4BFD}">
      <dgm:prSet/>
      <dgm:spPr/>
      <dgm:t>
        <a:bodyPr/>
        <a:lstStyle/>
        <a:p>
          <a:endParaRPr lang="en-US" sz="1600">
            <a:solidFill>
              <a:schemeClr val="tx1"/>
            </a:solidFill>
          </a:endParaRPr>
        </a:p>
      </dgm:t>
    </dgm:pt>
    <dgm:pt modelId="{D16E9BEA-BFDB-405F-906F-FD4C9240E249}" type="sibTrans" cxnId="{5B7AE782-C21A-4BDF-813B-AA158C2F4BFD}">
      <dgm:prSet/>
      <dgm:spPr/>
      <dgm:t>
        <a:bodyPr/>
        <a:lstStyle/>
        <a:p>
          <a:endParaRPr lang="en-US" sz="1600">
            <a:solidFill>
              <a:schemeClr val="tx1"/>
            </a:solidFill>
          </a:endParaRPr>
        </a:p>
      </dgm:t>
    </dgm:pt>
    <dgm:pt modelId="{4987DED3-9154-4845-9857-65619E328BAC}">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1600" dirty="0">
              <a:solidFill>
                <a:schemeClr val="tx1"/>
              </a:solidFill>
            </a:rPr>
            <a:t>Composite products</a:t>
          </a:r>
        </a:p>
      </dgm:t>
    </dgm:pt>
    <dgm:pt modelId="{8BB53938-6E45-4E67-884E-08C1D63F06AC}" type="parTrans" cxnId="{8A1474AA-1AD4-4075-A13E-43F061B803CA}">
      <dgm:prSet/>
      <dgm:spPr/>
      <dgm:t>
        <a:bodyPr/>
        <a:lstStyle/>
        <a:p>
          <a:endParaRPr lang="en-US" sz="1600">
            <a:solidFill>
              <a:schemeClr val="tx1"/>
            </a:solidFill>
          </a:endParaRPr>
        </a:p>
      </dgm:t>
    </dgm:pt>
    <dgm:pt modelId="{8394E067-76CB-4FC4-9F58-0F37CDA8C607}" type="sibTrans" cxnId="{8A1474AA-1AD4-4075-A13E-43F061B803CA}">
      <dgm:prSet/>
      <dgm:spPr/>
      <dgm:t>
        <a:bodyPr/>
        <a:lstStyle/>
        <a:p>
          <a:endParaRPr lang="en-US" sz="1600">
            <a:solidFill>
              <a:schemeClr val="tx1"/>
            </a:solidFill>
          </a:endParaRPr>
        </a:p>
      </dgm:t>
    </dgm:pt>
    <dgm:pt modelId="{7528AACD-C0A9-4A48-BA81-19EB8440EB0D}">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1600" dirty="0">
              <a:solidFill>
                <a:schemeClr val="tx1"/>
              </a:solidFill>
            </a:rPr>
            <a:t>Components</a:t>
          </a:r>
        </a:p>
      </dgm:t>
    </dgm:pt>
    <dgm:pt modelId="{1642BBB5-CA4B-4D2B-8D60-FE2AE65D487F}" type="parTrans" cxnId="{8060B50F-7A25-4A54-BC92-1470EED26248}">
      <dgm:prSet/>
      <dgm:spPr/>
      <dgm:t>
        <a:bodyPr/>
        <a:lstStyle/>
        <a:p>
          <a:endParaRPr lang="en-US" sz="1600">
            <a:solidFill>
              <a:schemeClr val="tx1"/>
            </a:solidFill>
          </a:endParaRPr>
        </a:p>
      </dgm:t>
    </dgm:pt>
    <dgm:pt modelId="{DB03A8B3-B223-492B-A805-C5623D544B95}" type="sibTrans" cxnId="{8060B50F-7A25-4A54-BC92-1470EED26248}">
      <dgm:prSet/>
      <dgm:spPr/>
      <dgm:t>
        <a:bodyPr/>
        <a:lstStyle/>
        <a:p>
          <a:endParaRPr lang="en-US" sz="1600">
            <a:solidFill>
              <a:schemeClr val="tx1"/>
            </a:solidFill>
          </a:endParaRPr>
        </a:p>
      </dgm:t>
    </dgm:pt>
    <dgm:pt modelId="{E9C14DF9-6832-4599-AA7E-55E5D70E6014}">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1600" dirty="0">
              <a:solidFill>
                <a:schemeClr val="tx1"/>
              </a:solidFill>
            </a:rPr>
            <a:t>Peripheric products</a:t>
          </a:r>
        </a:p>
      </dgm:t>
    </dgm:pt>
    <dgm:pt modelId="{3C3E17C2-E236-4B1C-8A86-FB158BBC5184}" type="parTrans" cxnId="{E099F23D-3AB3-4544-9CD5-28D56886F3BC}">
      <dgm:prSet/>
      <dgm:spPr/>
      <dgm:t>
        <a:bodyPr/>
        <a:lstStyle/>
        <a:p>
          <a:endParaRPr lang="en-US" sz="1600">
            <a:solidFill>
              <a:schemeClr val="tx1"/>
            </a:solidFill>
          </a:endParaRPr>
        </a:p>
      </dgm:t>
    </dgm:pt>
    <dgm:pt modelId="{C0E6AF6D-AF09-4CF5-BB49-CA82A5D871B6}" type="sibTrans" cxnId="{E099F23D-3AB3-4544-9CD5-28D56886F3BC}">
      <dgm:prSet/>
      <dgm:spPr/>
      <dgm:t>
        <a:bodyPr/>
        <a:lstStyle/>
        <a:p>
          <a:endParaRPr lang="en-US" sz="1600">
            <a:solidFill>
              <a:schemeClr val="tx1"/>
            </a:solidFill>
          </a:endParaRPr>
        </a:p>
      </dgm:t>
    </dgm:pt>
    <dgm:pt modelId="{FAAE30CA-2F14-4ED9-8A76-75CB1D6E6938}" type="pres">
      <dgm:prSet presAssocID="{FEB5AA31-25E9-4C6A-992B-A3CB22471AA3}" presName="Name0" presStyleCnt="0">
        <dgm:presLayoutVars>
          <dgm:chMax val="7"/>
          <dgm:chPref val="7"/>
          <dgm:dir/>
        </dgm:presLayoutVars>
      </dgm:prSet>
      <dgm:spPr/>
      <dgm:t>
        <a:bodyPr/>
        <a:lstStyle/>
        <a:p>
          <a:endParaRPr lang="en-US"/>
        </a:p>
      </dgm:t>
    </dgm:pt>
    <dgm:pt modelId="{8E082472-DFAE-404E-A439-C44443887C23}" type="pres">
      <dgm:prSet presAssocID="{FEB5AA31-25E9-4C6A-992B-A3CB22471AA3}" presName="Name1" presStyleCnt="0"/>
      <dgm:spPr/>
    </dgm:pt>
    <dgm:pt modelId="{06CD69CC-114B-44D6-B670-CAB0FE339691}" type="pres">
      <dgm:prSet presAssocID="{FEB5AA31-25E9-4C6A-992B-A3CB22471AA3}" presName="cycle" presStyleCnt="0"/>
      <dgm:spPr/>
    </dgm:pt>
    <dgm:pt modelId="{5BF2DE6C-1F9B-4A97-8E60-C63762AA7E34}" type="pres">
      <dgm:prSet presAssocID="{FEB5AA31-25E9-4C6A-992B-A3CB22471AA3}" presName="srcNode" presStyleLbl="node1" presStyleIdx="0" presStyleCnt="4"/>
      <dgm:spPr/>
    </dgm:pt>
    <dgm:pt modelId="{7EF5E983-DB27-4E17-B104-08FD81CBC54A}" type="pres">
      <dgm:prSet presAssocID="{FEB5AA31-25E9-4C6A-992B-A3CB22471AA3}" presName="conn" presStyleLbl="parChTrans1D2" presStyleIdx="0" presStyleCnt="1"/>
      <dgm:spPr/>
      <dgm:t>
        <a:bodyPr/>
        <a:lstStyle/>
        <a:p>
          <a:endParaRPr lang="en-US"/>
        </a:p>
      </dgm:t>
    </dgm:pt>
    <dgm:pt modelId="{0F447F4E-9DAF-4688-AEE3-0AD5F13E9417}" type="pres">
      <dgm:prSet presAssocID="{FEB5AA31-25E9-4C6A-992B-A3CB22471AA3}" presName="extraNode" presStyleLbl="node1" presStyleIdx="0" presStyleCnt="4"/>
      <dgm:spPr/>
    </dgm:pt>
    <dgm:pt modelId="{519F0528-9419-4D33-A957-EAEEC5A8713E}" type="pres">
      <dgm:prSet presAssocID="{FEB5AA31-25E9-4C6A-992B-A3CB22471AA3}" presName="dstNode" presStyleLbl="node1" presStyleIdx="0" presStyleCnt="4"/>
      <dgm:spPr/>
    </dgm:pt>
    <dgm:pt modelId="{FAFC78E2-ECE0-4231-B62D-DDCE95A1A0C1}" type="pres">
      <dgm:prSet presAssocID="{343F2AFC-BB42-4F53-83F7-9796DB699567}" presName="text_1" presStyleLbl="node1" presStyleIdx="0" presStyleCnt="4">
        <dgm:presLayoutVars>
          <dgm:bulletEnabled val="1"/>
        </dgm:presLayoutVars>
      </dgm:prSet>
      <dgm:spPr/>
      <dgm:t>
        <a:bodyPr/>
        <a:lstStyle/>
        <a:p>
          <a:endParaRPr lang="en-US"/>
        </a:p>
      </dgm:t>
    </dgm:pt>
    <dgm:pt modelId="{F0514AC4-66E6-4126-81A5-302434E94B74}" type="pres">
      <dgm:prSet presAssocID="{343F2AFC-BB42-4F53-83F7-9796DB699567}" presName="accent_1" presStyleCnt="0"/>
      <dgm:spPr/>
    </dgm:pt>
    <dgm:pt modelId="{353CA6B2-F55D-4835-BAC2-E6F973F44E06}" type="pres">
      <dgm:prSet presAssocID="{343F2AFC-BB42-4F53-83F7-9796DB699567}" presName="accentRepeatNode" presStyleLbl="solidFgAcc1" presStyleIdx="0" presStyleCnt="4"/>
      <dgm:spPr/>
    </dgm:pt>
    <dgm:pt modelId="{F6323C80-1E4B-4658-821D-EEC6EBA65957}" type="pres">
      <dgm:prSet presAssocID="{4987DED3-9154-4845-9857-65619E328BAC}" presName="text_2" presStyleLbl="node1" presStyleIdx="1" presStyleCnt="4">
        <dgm:presLayoutVars>
          <dgm:bulletEnabled val="1"/>
        </dgm:presLayoutVars>
      </dgm:prSet>
      <dgm:spPr/>
      <dgm:t>
        <a:bodyPr/>
        <a:lstStyle/>
        <a:p>
          <a:endParaRPr lang="en-US"/>
        </a:p>
      </dgm:t>
    </dgm:pt>
    <dgm:pt modelId="{81512B30-8179-4933-86BC-494DEEACF2BA}" type="pres">
      <dgm:prSet presAssocID="{4987DED3-9154-4845-9857-65619E328BAC}" presName="accent_2" presStyleCnt="0"/>
      <dgm:spPr/>
    </dgm:pt>
    <dgm:pt modelId="{AA4DA7B3-2662-4EDD-B881-26ED0184A8AC}" type="pres">
      <dgm:prSet presAssocID="{4987DED3-9154-4845-9857-65619E328BAC}" presName="accentRepeatNode" presStyleLbl="solidFgAcc1" presStyleIdx="1" presStyleCnt="4"/>
      <dgm:spPr/>
    </dgm:pt>
    <dgm:pt modelId="{75ADF232-B84A-4C9F-A4BD-D2860B9FDD55}" type="pres">
      <dgm:prSet presAssocID="{7528AACD-C0A9-4A48-BA81-19EB8440EB0D}" presName="text_3" presStyleLbl="node1" presStyleIdx="2" presStyleCnt="4">
        <dgm:presLayoutVars>
          <dgm:bulletEnabled val="1"/>
        </dgm:presLayoutVars>
      </dgm:prSet>
      <dgm:spPr/>
      <dgm:t>
        <a:bodyPr/>
        <a:lstStyle/>
        <a:p>
          <a:endParaRPr lang="en-US"/>
        </a:p>
      </dgm:t>
    </dgm:pt>
    <dgm:pt modelId="{7C487227-3978-46F7-8909-401678CC3517}" type="pres">
      <dgm:prSet presAssocID="{7528AACD-C0A9-4A48-BA81-19EB8440EB0D}" presName="accent_3" presStyleCnt="0"/>
      <dgm:spPr/>
    </dgm:pt>
    <dgm:pt modelId="{71572388-3821-4B43-80B4-68033EA93AA5}" type="pres">
      <dgm:prSet presAssocID="{7528AACD-C0A9-4A48-BA81-19EB8440EB0D}" presName="accentRepeatNode" presStyleLbl="solidFgAcc1" presStyleIdx="2" presStyleCnt="4"/>
      <dgm:spPr/>
    </dgm:pt>
    <dgm:pt modelId="{C8D10341-5960-41B3-B4A2-B9A42E00E4A9}" type="pres">
      <dgm:prSet presAssocID="{E9C14DF9-6832-4599-AA7E-55E5D70E6014}" presName="text_4" presStyleLbl="node1" presStyleIdx="3" presStyleCnt="4">
        <dgm:presLayoutVars>
          <dgm:bulletEnabled val="1"/>
        </dgm:presLayoutVars>
      </dgm:prSet>
      <dgm:spPr/>
      <dgm:t>
        <a:bodyPr/>
        <a:lstStyle/>
        <a:p>
          <a:endParaRPr lang="en-US"/>
        </a:p>
      </dgm:t>
    </dgm:pt>
    <dgm:pt modelId="{A081A6A1-FF55-4120-8F79-F14026AE283E}" type="pres">
      <dgm:prSet presAssocID="{E9C14DF9-6832-4599-AA7E-55E5D70E6014}" presName="accent_4" presStyleCnt="0"/>
      <dgm:spPr/>
    </dgm:pt>
    <dgm:pt modelId="{FD94A820-D2D3-4C3C-9AA1-D8BF3E58683C}" type="pres">
      <dgm:prSet presAssocID="{E9C14DF9-6832-4599-AA7E-55E5D70E6014}" presName="accentRepeatNode" presStyleLbl="solidFgAcc1" presStyleIdx="3" presStyleCnt="4"/>
      <dgm:spPr/>
    </dgm:pt>
  </dgm:ptLst>
  <dgm:cxnLst>
    <dgm:cxn modelId="{5B7AE782-C21A-4BDF-813B-AA158C2F4BFD}" srcId="{FEB5AA31-25E9-4C6A-992B-A3CB22471AA3}" destId="{343F2AFC-BB42-4F53-83F7-9796DB699567}" srcOrd="0" destOrd="0" parTransId="{7DE21190-F933-49AB-820A-8BD71BC2C863}" sibTransId="{D16E9BEA-BFDB-405F-906F-FD4C9240E249}"/>
    <dgm:cxn modelId="{F9A12FCD-9044-4DBD-AC60-D6BEC767A26D}" type="presOf" srcId="{FEB5AA31-25E9-4C6A-992B-A3CB22471AA3}" destId="{FAAE30CA-2F14-4ED9-8A76-75CB1D6E6938}" srcOrd="0" destOrd="0" presId="urn:microsoft.com/office/officeart/2008/layout/VerticalCurvedList"/>
    <dgm:cxn modelId="{118DDFE7-0842-4C6E-B5C9-6ADC816370DA}" type="presOf" srcId="{E9C14DF9-6832-4599-AA7E-55E5D70E6014}" destId="{C8D10341-5960-41B3-B4A2-B9A42E00E4A9}" srcOrd="0" destOrd="0" presId="urn:microsoft.com/office/officeart/2008/layout/VerticalCurvedList"/>
    <dgm:cxn modelId="{C58AF638-AD03-4227-A384-40A611C9151B}" type="presOf" srcId="{7528AACD-C0A9-4A48-BA81-19EB8440EB0D}" destId="{75ADF232-B84A-4C9F-A4BD-D2860B9FDD55}" srcOrd="0" destOrd="0" presId="urn:microsoft.com/office/officeart/2008/layout/VerticalCurvedList"/>
    <dgm:cxn modelId="{54403392-C91E-40D9-934E-A0A9C4DD6DEA}" type="presOf" srcId="{343F2AFC-BB42-4F53-83F7-9796DB699567}" destId="{FAFC78E2-ECE0-4231-B62D-DDCE95A1A0C1}" srcOrd="0" destOrd="0" presId="urn:microsoft.com/office/officeart/2008/layout/VerticalCurvedList"/>
    <dgm:cxn modelId="{8060B50F-7A25-4A54-BC92-1470EED26248}" srcId="{FEB5AA31-25E9-4C6A-992B-A3CB22471AA3}" destId="{7528AACD-C0A9-4A48-BA81-19EB8440EB0D}" srcOrd="2" destOrd="0" parTransId="{1642BBB5-CA4B-4D2B-8D60-FE2AE65D487F}" sibTransId="{DB03A8B3-B223-492B-A805-C5623D544B95}"/>
    <dgm:cxn modelId="{24AC9F02-4DFD-4F83-84C0-767ECB796651}" type="presOf" srcId="{D16E9BEA-BFDB-405F-906F-FD4C9240E249}" destId="{7EF5E983-DB27-4E17-B104-08FD81CBC54A}" srcOrd="0" destOrd="0" presId="urn:microsoft.com/office/officeart/2008/layout/VerticalCurvedList"/>
    <dgm:cxn modelId="{07161112-5EA4-4AB6-88CC-EFE63885B52C}" type="presOf" srcId="{4987DED3-9154-4845-9857-65619E328BAC}" destId="{F6323C80-1E4B-4658-821D-EEC6EBA65957}" srcOrd="0" destOrd="0" presId="urn:microsoft.com/office/officeart/2008/layout/VerticalCurvedList"/>
    <dgm:cxn modelId="{E099F23D-3AB3-4544-9CD5-28D56886F3BC}" srcId="{FEB5AA31-25E9-4C6A-992B-A3CB22471AA3}" destId="{E9C14DF9-6832-4599-AA7E-55E5D70E6014}" srcOrd="3" destOrd="0" parTransId="{3C3E17C2-E236-4B1C-8A86-FB158BBC5184}" sibTransId="{C0E6AF6D-AF09-4CF5-BB49-CA82A5D871B6}"/>
    <dgm:cxn modelId="{8A1474AA-1AD4-4075-A13E-43F061B803CA}" srcId="{FEB5AA31-25E9-4C6A-992B-A3CB22471AA3}" destId="{4987DED3-9154-4845-9857-65619E328BAC}" srcOrd="1" destOrd="0" parTransId="{8BB53938-6E45-4E67-884E-08C1D63F06AC}" sibTransId="{8394E067-76CB-4FC4-9F58-0F37CDA8C607}"/>
    <dgm:cxn modelId="{8BBB2D17-1D47-45C7-8043-93D49C3E2554}" type="presParOf" srcId="{FAAE30CA-2F14-4ED9-8A76-75CB1D6E6938}" destId="{8E082472-DFAE-404E-A439-C44443887C23}" srcOrd="0" destOrd="0" presId="urn:microsoft.com/office/officeart/2008/layout/VerticalCurvedList"/>
    <dgm:cxn modelId="{ECA325C6-2983-44E8-A66D-0E14B88EE0D5}" type="presParOf" srcId="{8E082472-DFAE-404E-A439-C44443887C23}" destId="{06CD69CC-114B-44D6-B670-CAB0FE339691}" srcOrd="0" destOrd="0" presId="urn:microsoft.com/office/officeart/2008/layout/VerticalCurvedList"/>
    <dgm:cxn modelId="{5E7F9BB7-573F-48B5-B9C2-E220F9D35D18}" type="presParOf" srcId="{06CD69CC-114B-44D6-B670-CAB0FE339691}" destId="{5BF2DE6C-1F9B-4A97-8E60-C63762AA7E34}" srcOrd="0" destOrd="0" presId="urn:microsoft.com/office/officeart/2008/layout/VerticalCurvedList"/>
    <dgm:cxn modelId="{447AC943-7B32-4D93-A601-AAA1790BFB76}" type="presParOf" srcId="{06CD69CC-114B-44D6-B670-CAB0FE339691}" destId="{7EF5E983-DB27-4E17-B104-08FD81CBC54A}" srcOrd="1" destOrd="0" presId="urn:microsoft.com/office/officeart/2008/layout/VerticalCurvedList"/>
    <dgm:cxn modelId="{51484975-9170-4B36-BE17-DAB03BC8B62E}" type="presParOf" srcId="{06CD69CC-114B-44D6-B670-CAB0FE339691}" destId="{0F447F4E-9DAF-4688-AEE3-0AD5F13E9417}" srcOrd="2" destOrd="0" presId="urn:microsoft.com/office/officeart/2008/layout/VerticalCurvedList"/>
    <dgm:cxn modelId="{6213CDE1-FC6C-4F77-A538-03017A908007}" type="presParOf" srcId="{06CD69CC-114B-44D6-B670-CAB0FE339691}" destId="{519F0528-9419-4D33-A957-EAEEC5A8713E}" srcOrd="3" destOrd="0" presId="urn:microsoft.com/office/officeart/2008/layout/VerticalCurvedList"/>
    <dgm:cxn modelId="{8B6006F7-0362-49C5-98E7-E1B7D82EF590}" type="presParOf" srcId="{8E082472-DFAE-404E-A439-C44443887C23}" destId="{FAFC78E2-ECE0-4231-B62D-DDCE95A1A0C1}" srcOrd="1" destOrd="0" presId="urn:microsoft.com/office/officeart/2008/layout/VerticalCurvedList"/>
    <dgm:cxn modelId="{74DA2E62-630C-413D-A475-44A134384045}" type="presParOf" srcId="{8E082472-DFAE-404E-A439-C44443887C23}" destId="{F0514AC4-66E6-4126-81A5-302434E94B74}" srcOrd="2" destOrd="0" presId="urn:microsoft.com/office/officeart/2008/layout/VerticalCurvedList"/>
    <dgm:cxn modelId="{2364024B-BDF8-4C66-9F42-ED7270AF7CB7}" type="presParOf" srcId="{F0514AC4-66E6-4126-81A5-302434E94B74}" destId="{353CA6B2-F55D-4835-BAC2-E6F973F44E06}" srcOrd="0" destOrd="0" presId="urn:microsoft.com/office/officeart/2008/layout/VerticalCurvedList"/>
    <dgm:cxn modelId="{1E07251A-B50B-45D8-81B6-11E75C5AB9EC}" type="presParOf" srcId="{8E082472-DFAE-404E-A439-C44443887C23}" destId="{F6323C80-1E4B-4658-821D-EEC6EBA65957}" srcOrd="3" destOrd="0" presId="urn:microsoft.com/office/officeart/2008/layout/VerticalCurvedList"/>
    <dgm:cxn modelId="{DC9E61DD-7870-4CF6-8F23-152B6719AA41}" type="presParOf" srcId="{8E082472-DFAE-404E-A439-C44443887C23}" destId="{81512B30-8179-4933-86BC-494DEEACF2BA}" srcOrd="4" destOrd="0" presId="urn:microsoft.com/office/officeart/2008/layout/VerticalCurvedList"/>
    <dgm:cxn modelId="{6F03F72F-872A-4078-A2F6-673A96A1D356}" type="presParOf" srcId="{81512B30-8179-4933-86BC-494DEEACF2BA}" destId="{AA4DA7B3-2662-4EDD-B881-26ED0184A8AC}" srcOrd="0" destOrd="0" presId="urn:microsoft.com/office/officeart/2008/layout/VerticalCurvedList"/>
    <dgm:cxn modelId="{00B20DD1-1E54-4D2D-B05D-36B50737FC6A}" type="presParOf" srcId="{8E082472-DFAE-404E-A439-C44443887C23}" destId="{75ADF232-B84A-4C9F-A4BD-D2860B9FDD55}" srcOrd="5" destOrd="0" presId="urn:microsoft.com/office/officeart/2008/layout/VerticalCurvedList"/>
    <dgm:cxn modelId="{3C2C2024-EC20-4BDC-BB63-A896B4166BF9}" type="presParOf" srcId="{8E082472-DFAE-404E-A439-C44443887C23}" destId="{7C487227-3978-46F7-8909-401678CC3517}" srcOrd="6" destOrd="0" presId="urn:microsoft.com/office/officeart/2008/layout/VerticalCurvedList"/>
    <dgm:cxn modelId="{D012FC43-D664-4981-9DD4-128BA5DD3E34}" type="presParOf" srcId="{7C487227-3978-46F7-8909-401678CC3517}" destId="{71572388-3821-4B43-80B4-68033EA93AA5}" srcOrd="0" destOrd="0" presId="urn:microsoft.com/office/officeart/2008/layout/VerticalCurvedList"/>
    <dgm:cxn modelId="{42DF9BE6-D3A7-4DE6-880F-C9BACDAEB458}" type="presParOf" srcId="{8E082472-DFAE-404E-A439-C44443887C23}" destId="{C8D10341-5960-41B3-B4A2-B9A42E00E4A9}" srcOrd="7" destOrd="0" presId="urn:microsoft.com/office/officeart/2008/layout/VerticalCurvedList"/>
    <dgm:cxn modelId="{0F4DABF3-F82C-464A-84F5-D7A298CB8FC7}" type="presParOf" srcId="{8E082472-DFAE-404E-A439-C44443887C23}" destId="{A081A6A1-FF55-4120-8F79-F14026AE283E}" srcOrd="8" destOrd="0" presId="urn:microsoft.com/office/officeart/2008/layout/VerticalCurvedList"/>
    <dgm:cxn modelId="{032464C7-21D9-4D39-9758-0A54E7D414CC}" type="presParOf" srcId="{A081A6A1-FF55-4120-8F79-F14026AE283E}" destId="{FD94A820-D2D3-4C3C-9AA1-D8BF3E58683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3F59C50-8E9E-4DD7-ADD5-DCE426758FAB}"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DA96F7CB-598B-42F1-B99F-198187824A15}">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1600" dirty="0">
              <a:solidFill>
                <a:schemeClr val="tx1"/>
              </a:solidFill>
            </a:rPr>
            <a:t>PSS requirement</a:t>
          </a:r>
        </a:p>
      </dgm:t>
    </dgm:pt>
    <dgm:pt modelId="{5908159F-0A65-4EDE-B0D4-BA2863AFFC85}" type="parTrans" cxnId="{591CB1AB-2E96-42EF-B64A-F03489FDA357}">
      <dgm:prSet/>
      <dgm:spPr/>
      <dgm:t>
        <a:bodyPr/>
        <a:lstStyle/>
        <a:p>
          <a:endParaRPr lang="en-US" sz="1400">
            <a:solidFill>
              <a:schemeClr val="tx1"/>
            </a:solidFill>
          </a:endParaRPr>
        </a:p>
      </dgm:t>
    </dgm:pt>
    <dgm:pt modelId="{4BD0B4FC-C531-4082-B3CC-A04C69FD3A0F}" type="sibTrans" cxnId="{591CB1AB-2E96-42EF-B64A-F03489FDA357}">
      <dgm:prSet/>
      <dgm:spPr/>
      <dgm:t>
        <a:bodyPr/>
        <a:lstStyle/>
        <a:p>
          <a:endParaRPr lang="en-US" sz="1400">
            <a:solidFill>
              <a:schemeClr val="tx1"/>
            </a:solidFill>
          </a:endParaRPr>
        </a:p>
      </dgm:t>
    </dgm:pt>
    <dgm:pt modelId="{DC8AC857-56CC-4490-8E36-646EEBC98D27}">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1600" dirty="0">
              <a:solidFill>
                <a:schemeClr val="tx1"/>
              </a:solidFill>
            </a:rPr>
            <a:t>PSS deployment</a:t>
          </a:r>
        </a:p>
      </dgm:t>
    </dgm:pt>
    <dgm:pt modelId="{593882AF-4E5E-4360-A651-24DB03D687B9}" type="parTrans" cxnId="{F9FCC3A3-A5E4-4046-AD78-47070130D4EA}">
      <dgm:prSet/>
      <dgm:spPr/>
      <dgm:t>
        <a:bodyPr/>
        <a:lstStyle/>
        <a:p>
          <a:endParaRPr lang="en-US" sz="1400">
            <a:solidFill>
              <a:schemeClr val="tx1"/>
            </a:solidFill>
          </a:endParaRPr>
        </a:p>
      </dgm:t>
    </dgm:pt>
    <dgm:pt modelId="{968784F1-DE8D-4E1C-A8C6-1155E7104785}" type="sibTrans" cxnId="{F9FCC3A3-A5E4-4046-AD78-47070130D4EA}">
      <dgm:prSet/>
      <dgm:spPr/>
      <dgm:t>
        <a:bodyPr/>
        <a:lstStyle/>
        <a:p>
          <a:endParaRPr lang="en-US" sz="1400">
            <a:solidFill>
              <a:schemeClr val="tx1"/>
            </a:solidFill>
          </a:endParaRPr>
        </a:p>
      </dgm:t>
    </dgm:pt>
    <dgm:pt modelId="{319D394E-0549-413F-A02D-0B7F161E1DB0}">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1600" dirty="0">
              <a:solidFill>
                <a:schemeClr val="tx1"/>
              </a:solidFill>
            </a:rPr>
            <a:t>PSS operation</a:t>
          </a:r>
        </a:p>
      </dgm:t>
    </dgm:pt>
    <dgm:pt modelId="{6F3CE7E9-F7BC-487A-9001-60540CD7604E}" type="parTrans" cxnId="{8860B73C-3474-4FD2-8484-DB6E55F06EEE}">
      <dgm:prSet/>
      <dgm:spPr/>
      <dgm:t>
        <a:bodyPr/>
        <a:lstStyle/>
        <a:p>
          <a:endParaRPr lang="en-US" sz="1400">
            <a:solidFill>
              <a:schemeClr val="tx1"/>
            </a:solidFill>
          </a:endParaRPr>
        </a:p>
      </dgm:t>
    </dgm:pt>
    <dgm:pt modelId="{0FCDE8A9-866B-425F-B1F0-0C4D1EFD84DE}" type="sibTrans" cxnId="{8860B73C-3474-4FD2-8484-DB6E55F06EEE}">
      <dgm:prSet/>
      <dgm:spPr/>
      <dgm:t>
        <a:bodyPr/>
        <a:lstStyle/>
        <a:p>
          <a:endParaRPr lang="en-US" sz="1400">
            <a:solidFill>
              <a:schemeClr val="tx1"/>
            </a:solidFill>
          </a:endParaRPr>
        </a:p>
      </dgm:t>
    </dgm:pt>
    <dgm:pt modelId="{5F84B6F8-161D-4E50-9ABA-5E812AB367D2}">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1600" dirty="0">
              <a:solidFill>
                <a:schemeClr val="tx1"/>
              </a:solidFill>
            </a:rPr>
            <a:t>PSS retirement</a:t>
          </a:r>
        </a:p>
      </dgm:t>
    </dgm:pt>
    <dgm:pt modelId="{FFA3939F-D326-4A91-B9DA-AB61E992FF29}" type="parTrans" cxnId="{136B409D-54A1-4E1C-9778-147CB46E9291}">
      <dgm:prSet/>
      <dgm:spPr/>
      <dgm:t>
        <a:bodyPr/>
        <a:lstStyle/>
        <a:p>
          <a:endParaRPr lang="en-US" sz="1400">
            <a:solidFill>
              <a:schemeClr val="tx1"/>
            </a:solidFill>
          </a:endParaRPr>
        </a:p>
      </dgm:t>
    </dgm:pt>
    <dgm:pt modelId="{E1A1CCB3-E232-469E-B629-92F5C19C9296}" type="sibTrans" cxnId="{136B409D-54A1-4E1C-9778-147CB46E9291}">
      <dgm:prSet/>
      <dgm:spPr/>
      <dgm:t>
        <a:bodyPr/>
        <a:lstStyle/>
        <a:p>
          <a:endParaRPr lang="en-US" sz="1400">
            <a:solidFill>
              <a:schemeClr val="tx1"/>
            </a:solidFill>
          </a:endParaRPr>
        </a:p>
      </dgm:t>
    </dgm:pt>
    <dgm:pt modelId="{A1C06ED2-05CC-409F-B594-F53A20052055}" type="pres">
      <dgm:prSet presAssocID="{93F59C50-8E9E-4DD7-ADD5-DCE426758FAB}" presName="linear" presStyleCnt="0">
        <dgm:presLayoutVars>
          <dgm:animLvl val="lvl"/>
          <dgm:resizeHandles val="exact"/>
        </dgm:presLayoutVars>
      </dgm:prSet>
      <dgm:spPr/>
      <dgm:t>
        <a:bodyPr/>
        <a:lstStyle/>
        <a:p>
          <a:endParaRPr lang="en-US"/>
        </a:p>
      </dgm:t>
    </dgm:pt>
    <dgm:pt modelId="{086B16F9-0908-45F7-9895-FEA8A58D7CEA}" type="pres">
      <dgm:prSet presAssocID="{DA96F7CB-598B-42F1-B99F-198187824A15}" presName="parentText" presStyleLbl="node1" presStyleIdx="0" presStyleCnt="4" custScaleX="97603">
        <dgm:presLayoutVars>
          <dgm:chMax val="0"/>
          <dgm:bulletEnabled val="1"/>
        </dgm:presLayoutVars>
      </dgm:prSet>
      <dgm:spPr/>
      <dgm:t>
        <a:bodyPr/>
        <a:lstStyle/>
        <a:p>
          <a:endParaRPr lang="en-US"/>
        </a:p>
      </dgm:t>
    </dgm:pt>
    <dgm:pt modelId="{C3AE7759-F10F-49E9-B60C-5AB4D96F0DDC}" type="pres">
      <dgm:prSet presAssocID="{4BD0B4FC-C531-4082-B3CC-A04C69FD3A0F}" presName="spacer" presStyleCnt="0"/>
      <dgm:spPr/>
    </dgm:pt>
    <dgm:pt modelId="{DFE12C12-BC51-443B-AAD5-78C6FC1543FD}" type="pres">
      <dgm:prSet presAssocID="{DC8AC857-56CC-4490-8E36-646EEBC98D27}" presName="parentText" presStyleLbl="node1" presStyleIdx="1" presStyleCnt="4" custScaleX="97603">
        <dgm:presLayoutVars>
          <dgm:chMax val="0"/>
          <dgm:bulletEnabled val="1"/>
        </dgm:presLayoutVars>
      </dgm:prSet>
      <dgm:spPr/>
      <dgm:t>
        <a:bodyPr/>
        <a:lstStyle/>
        <a:p>
          <a:endParaRPr lang="en-US"/>
        </a:p>
      </dgm:t>
    </dgm:pt>
    <dgm:pt modelId="{610FEFF0-E4F9-4B36-904E-CEA6D1613E5D}" type="pres">
      <dgm:prSet presAssocID="{968784F1-DE8D-4E1C-A8C6-1155E7104785}" presName="spacer" presStyleCnt="0"/>
      <dgm:spPr/>
    </dgm:pt>
    <dgm:pt modelId="{9D4668B8-CB96-4D4D-91B3-31F1D5BEA01B}" type="pres">
      <dgm:prSet presAssocID="{319D394E-0549-413F-A02D-0B7F161E1DB0}" presName="parentText" presStyleLbl="node1" presStyleIdx="2" presStyleCnt="4" custScaleX="97603">
        <dgm:presLayoutVars>
          <dgm:chMax val="0"/>
          <dgm:bulletEnabled val="1"/>
        </dgm:presLayoutVars>
      </dgm:prSet>
      <dgm:spPr/>
      <dgm:t>
        <a:bodyPr/>
        <a:lstStyle/>
        <a:p>
          <a:endParaRPr lang="en-US"/>
        </a:p>
      </dgm:t>
    </dgm:pt>
    <dgm:pt modelId="{CDD12619-DBB4-46C1-AB5D-A036DAB1B8DA}" type="pres">
      <dgm:prSet presAssocID="{0FCDE8A9-866B-425F-B1F0-0C4D1EFD84DE}" presName="spacer" presStyleCnt="0"/>
      <dgm:spPr/>
    </dgm:pt>
    <dgm:pt modelId="{6A92CCBB-E7B2-40CD-B870-DBA89DA55E6E}" type="pres">
      <dgm:prSet presAssocID="{5F84B6F8-161D-4E50-9ABA-5E812AB367D2}" presName="parentText" presStyleLbl="node1" presStyleIdx="3" presStyleCnt="4" custScaleX="97603">
        <dgm:presLayoutVars>
          <dgm:chMax val="0"/>
          <dgm:bulletEnabled val="1"/>
        </dgm:presLayoutVars>
      </dgm:prSet>
      <dgm:spPr/>
      <dgm:t>
        <a:bodyPr/>
        <a:lstStyle/>
        <a:p>
          <a:endParaRPr lang="en-US"/>
        </a:p>
      </dgm:t>
    </dgm:pt>
  </dgm:ptLst>
  <dgm:cxnLst>
    <dgm:cxn modelId="{136B409D-54A1-4E1C-9778-147CB46E9291}" srcId="{93F59C50-8E9E-4DD7-ADD5-DCE426758FAB}" destId="{5F84B6F8-161D-4E50-9ABA-5E812AB367D2}" srcOrd="3" destOrd="0" parTransId="{FFA3939F-D326-4A91-B9DA-AB61E992FF29}" sibTransId="{E1A1CCB3-E232-469E-B629-92F5C19C9296}"/>
    <dgm:cxn modelId="{75E98CF5-C23B-4636-93B2-3B46D65E4E47}" type="presOf" srcId="{319D394E-0549-413F-A02D-0B7F161E1DB0}" destId="{9D4668B8-CB96-4D4D-91B3-31F1D5BEA01B}" srcOrd="0" destOrd="0" presId="urn:microsoft.com/office/officeart/2005/8/layout/vList2"/>
    <dgm:cxn modelId="{76CFA0F1-C3F7-4C66-A1B9-B930B5A38E78}" type="presOf" srcId="{5F84B6F8-161D-4E50-9ABA-5E812AB367D2}" destId="{6A92CCBB-E7B2-40CD-B870-DBA89DA55E6E}" srcOrd="0" destOrd="0" presId="urn:microsoft.com/office/officeart/2005/8/layout/vList2"/>
    <dgm:cxn modelId="{8860B73C-3474-4FD2-8484-DB6E55F06EEE}" srcId="{93F59C50-8E9E-4DD7-ADD5-DCE426758FAB}" destId="{319D394E-0549-413F-A02D-0B7F161E1DB0}" srcOrd="2" destOrd="0" parTransId="{6F3CE7E9-F7BC-487A-9001-60540CD7604E}" sibTransId="{0FCDE8A9-866B-425F-B1F0-0C4D1EFD84DE}"/>
    <dgm:cxn modelId="{F670A6C6-B710-46C5-9641-8C9D7E2D6975}" type="presOf" srcId="{93F59C50-8E9E-4DD7-ADD5-DCE426758FAB}" destId="{A1C06ED2-05CC-409F-B594-F53A20052055}" srcOrd="0" destOrd="0" presId="urn:microsoft.com/office/officeart/2005/8/layout/vList2"/>
    <dgm:cxn modelId="{D80F5E4A-93AE-462D-A646-00858C58CECE}" type="presOf" srcId="{DA96F7CB-598B-42F1-B99F-198187824A15}" destId="{086B16F9-0908-45F7-9895-FEA8A58D7CEA}" srcOrd="0" destOrd="0" presId="urn:microsoft.com/office/officeart/2005/8/layout/vList2"/>
    <dgm:cxn modelId="{459CCD40-E2C4-4CA1-9D2E-F6878AD5F5E7}" type="presOf" srcId="{DC8AC857-56CC-4490-8E36-646EEBC98D27}" destId="{DFE12C12-BC51-443B-AAD5-78C6FC1543FD}" srcOrd="0" destOrd="0" presId="urn:microsoft.com/office/officeart/2005/8/layout/vList2"/>
    <dgm:cxn modelId="{591CB1AB-2E96-42EF-B64A-F03489FDA357}" srcId="{93F59C50-8E9E-4DD7-ADD5-DCE426758FAB}" destId="{DA96F7CB-598B-42F1-B99F-198187824A15}" srcOrd="0" destOrd="0" parTransId="{5908159F-0A65-4EDE-B0D4-BA2863AFFC85}" sibTransId="{4BD0B4FC-C531-4082-B3CC-A04C69FD3A0F}"/>
    <dgm:cxn modelId="{F9FCC3A3-A5E4-4046-AD78-47070130D4EA}" srcId="{93F59C50-8E9E-4DD7-ADD5-DCE426758FAB}" destId="{DC8AC857-56CC-4490-8E36-646EEBC98D27}" srcOrd="1" destOrd="0" parTransId="{593882AF-4E5E-4360-A651-24DB03D687B9}" sibTransId="{968784F1-DE8D-4E1C-A8C6-1155E7104785}"/>
    <dgm:cxn modelId="{6C54EA66-078F-4EB8-B051-7FC30DB2B665}" type="presParOf" srcId="{A1C06ED2-05CC-409F-B594-F53A20052055}" destId="{086B16F9-0908-45F7-9895-FEA8A58D7CEA}" srcOrd="0" destOrd="0" presId="urn:microsoft.com/office/officeart/2005/8/layout/vList2"/>
    <dgm:cxn modelId="{D50B895C-2199-43CD-88CA-364A5A18AFFA}" type="presParOf" srcId="{A1C06ED2-05CC-409F-B594-F53A20052055}" destId="{C3AE7759-F10F-49E9-B60C-5AB4D96F0DDC}" srcOrd="1" destOrd="0" presId="urn:microsoft.com/office/officeart/2005/8/layout/vList2"/>
    <dgm:cxn modelId="{EF942231-3661-40B1-AE95-C6AEEBE9F64D}" type="presParOf" srcId="{A1C06ED2-05CC-409F-B594-F53A20052055}" destId="{DFE12C12-BC51-443B-AAD5-78C6FC1543FD}" srcOrd="2" destOrd="0" presId="urn:microsoft.com/office/officeart/2005/8/layout/vList2"/>
    <dgm:cxn modelId="{982B39FF-EC5D-4C63-9221-8B4C4073F7A4}" type="presParOf" srcId="{A1C06ED2-05CC-409F-B594-F53A20052055}" destId="{610FEFF0-E4F9-4B36-904E-CEA6D1613E5D}" srcOrd="3" destOrd="0" presId="urn:microsoft.com/office/officeart/2005/8/layout/vList2"/>
    <dgm:cxn modelId="{F3F33BDA-B257-473D-BCF8-99D2241D279B}" type="presParOf" srcId="{A1C06ED2-05CC-409F-B594-F53A20052055}" destId="{9D4668B8-CB96-4D4D-91B3-31F1D5BEA01B}" srcOrd="4" destOrd="0" presId="urn:microsoft.com/office/officeart/2005/8/layout/vList2"/>
    <dgm:cxn modelId="{A3361F6E-314A-422F-B224-55B2E1CFEAB3}" type="presParOf" srcId="{A1C06ED2-05CC-409F-B594-F53A20052055}" destId="{CDD12619-DBB4-46C1-AB5D-A036DAB1B8DA}" srcOrd="5" destOrd="0" presId="urn:microsoft.com/office/officeart/2005/8/layout/vList2"/>
    <dgm:cxn modelId="{033E8A04-F42D-43F4-A466-8CE6005A4C86}" type="presParOf" srcId="{A1C06ED2-05CC-409F-B594-F53A20052055}" destId="{6A92CCBB-E7B2-40CD-B870-DBA89DA55E6E}"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032F9-1959-41CB-BC37-D951B2613989}">
      <dsp:nvSpPr>
        <dsp:cNvPr id="0" name=""/>
        <dsp:cNvSpPr/>
      </dsp:nvSpPr>
      <dsp:spPr>
        <a:xfrm>
          <a:off x="0" y="0"/>
          <a:ext cx="7629097"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9A8458A-7852-4666-9F15-1DE608FC3865}">
      <dsp:nvSpPr>
        <dsp:cNvPr id="0" name=""/>
        <dsp:cNvSpPr/>
      </dsp:nvSpPr>
      <dsp:spPr>
        <a:xfrm>
          <a:off x="0" y="0"/>
          <a:ext cx="1109713" cy="3916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endParaRPr lang="en-US" sz="1800" b="1" i="1" kern="1200" dirty="0"/>
        </a:p>
      </dsp:txBody>
      <dsp:txXfrm>
        <a:off x="0" y="0"/>
        <a:ext cx="1109713" cy="3916906"/>
      </dsp:txXfrm>
    </dsp:sp>
    <dsp:sp modelId="{D19D0DFB-7C04-4790-B739-7861C0809847}">
      <dsp:nvSpPr>
        <dsp:cNvPr id="0" name=""/>
        <dsp:cNvSpPr/>
      </dsp:nvSpPr>
      <dsp:spPr>
        <a:xfrm>
          <a:off x="1224149" y="46044"/>
          <a:ext cx="5988841" cy="920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buFont typeface="Arial" panose="020B0604020202020204" pitchFamily="34" charset="0"/>
            <a:buNone/>
          </a:pPr>
          <a:r>
            <a:rPr lang="en-US" sz="1800" i="0" kern="1200" dirty="0"/>
            <a:t>- It is a PSS design industrial project.</a:t>
          </a:r>
        </a:p>
      </dsp:txBody>
      <dsp:txXfrm>
        <a:off x="1224149" y="46044"/>
        <a:ext cx="5988841" cy="920893"/>
      </dsp:txXfrm>
    </dsp:sp>
    <dsp:sp modelId="{D50325E8-2B7E-4ACA-B4D6-2B58D015F664}">
      <dsp:nvSpPr>
        <dsp:cNvPr id="0" name=""/>
        <dsp:cNvSpPr/>
      </dsp:nvSpPr>
      <dsp:spPr>
        <a:xfrm>
          <a:off x="1109713" y="966938"/>
          <a:ext cx="6103277"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A785E3AD-0447-43A9-A203-88BF1D684FEA}">
      <dsp:nvSpPr>
        <dsp:cNvPr id="0" name=""/>
        <dsp:cNvSpPr/>
      </dsp:nvSpPr>
      <dsp:spPr>
        <a:xfrm>
          <a:off x="1224149" y="1012983"/>
          <a:ext cx="5988841" cy="920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buFont typeface="Arial" panose="020B0604020202020204" pitchFamily="34" charset="0"/>
            <a:buNone/>
          </a:pPr>
          <a:r>
            <a:rPr lang="en-US" sz="1800" i="0" kern="1200" dirty="0"/>
            <a:t>- It is framed in the economic sector/activity of the meat transformation industry.</a:t>
          </a:r>
        </a:p>
      </dsp:txBody>
      <dsp:txXfrm>
        <a:off x="1224149" y="1012983"/>
        <a:ext cx="5988841" cy="920893"/>
      </dsp:txXfrm>
    </dsp:sp>
    <dsp:sp modelId="{F338B5CB-42D8-4BE1-AB24-651A1F9D6A67}">
      <dsp:nvSpPr>
        <dsp:cNvPr id="0" name=""/>
        <dsp:cNvSpPr/>
      </dsp:nvSpPr>
      <dsp:spPr>
        <a:xfrm>
          <a:off x="1109713" y="1933876"/>
          <a:ext cx="6103277"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E2142945-1386-4868-A8BC-309C2A42BCBB}">
      <dsp:nvSpPr>
        <dsp:cNvPr id="0" name=""/>
        <dsp:cNvSpPr/>
      </dsp:nvSpPr>
      <dsp:spPr>
        <a:xfrm>
          <a:off x="1224149" y="1979921"/>
          <a:ext cx="5988841" cy="920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buFont typeface="Wingdings" panose="05000000000000000000" pitchFamily="2" charset="2"/>
            <a:buNone/>
          </a:pPr>
          <a:r>
            <a:rPr lang="en-US" sz="1800" i="0" kern="1200" dirty="0"/>
            <a:t>- It is mainly composed of an autonomous cleaning robot and services deployed during its PSS lifecycle.</a:t>
          </a:r>
        </a:p>
      </dsp:txBody>
      <dsp:txXfrm>
        <a:off x="1224149" y="1979921"/>
        <a:ext cx="5988841" cy="920893"/>
      </dsp:txXfrm>
    </dsp:sp>
    <dsp:sp modelId="{FCAD3DF6-2E11-40E5-A5AA-AE7F4EF5016B}">
      <dsp:nvSpPr>
        <dsp:cNvPr id="0" name=""/>
        <dsp:cNvSpPr/>
      </dsp:nvSpPr>
      <dsp:spPr>
        <a:xfrm>
          <a:off x="1109713" y="2900815"/>
          <a:ext cx="6103277"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49E5FF28-542B-4E63-BD92-037C761492B6}">
      <dsp:nvSpPr>
        <dsp:cNvPr id="0" name=""/>
        <dsp:cNvSpPr/>
      </dsp:nvSpPr>
      <dsp:spPr>
        <a:xfrm>
          <a:off x="1224149" y="2946859"/>
          <a:ext cx="5988841" cy="920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buFont typeface="Wingdings" panose="05000000000000000000" pitchFamily="2" charset="2"/>
            <a:buNone/>
          </a:pPr>
          <a:r>
            <a:rPr lang="en-US" sz="1800" i="0" kern="1200" dirty="0"/>
            <a:t>- It focuses on the qualitative design stage of both the robot and the services opportunities, for characterizing the PSS offer specifications.</a:t>
          </a:r>
        </a:p>
      </dsp:txBody>
      <dsp:txXfrm>
        <a:off x="1224149" y="2946859"/>
        <a:ext cx="5988841" cy="920893"/>
      </dsp:txXfrm>
    </dsp:sp>
    <dsp:sp modelId="{35813643-6388-41EA-BFA6-111D3F87F45A}">
      <dsp:nvSpPr>
        <dsp:cNvPr id="0" name=""/>
        <dsp:cNvSpPr/>
      </dsp:nvSpPr>
      <dsp:spPr>
        <a:xfrm>
          <a:off x="1109713" y="3867753"/>
          <a:ext cx="6103277"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D230E-F8EC-4C95-8C7C-6E2B047BEB54}">
      <dsp:nvSpPr>
        <dsp:cNvPr id="0" name=""/>
        <dsp:cNvSpPr/>
      </dsp:nvSpPr>
      <dsp:spPr>
        <a:xfrm>
          <a:off x="3409" y="0"/>
          <a:ext cx="2100585" cy="3849424"/>
        </a:xfrm>
        <a:prstGeom prst="roundRect">
          <a:avLst>
            <a:gd name="adj" fmla="val 10000"/>
          </a:avLst>
        </a:prstGeom>
        <a:solidFill>
          <a:schemeClr val="lt1"/>
        </a:solidFill>
        <a:ln w="12700" cap="flat" cmpd="sng" algn="ctr">
          <a:solidFill>
            <a:schemeClr val="accent3"/>
          </a:solidFill>
          <a:prstDash val="sysDash"/>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Macro activity types</a:t>
          </a:r>
        </a:p>
      </dsp:txBody>
      <dsp:txXfrm>
        <a:off x="3409" y="0"/>
        <a:ext cx="2100585" cy="1154827"/>
      </dsp:txXfrm>
    </dsp:sp>
    <dsp:sp modelId="{C968E668-61F0-481D-B704-5D1D7417796C}">
      <dsp:nvSpPr>
        <dsp:cNvPr id="0" name=""/>
        <dsp:cNvSpPr/>
      </dsp:nvSpPr>
      <dsp:spPr>
        <a:xfrm>
          <a:off x="135622" y="1155555"/>
          <a:ext cx="1836159" cy="445324"/>
        </a:xfrm>
        <a:prstGeom prst="roundRect">
          <a:avLst>
            <a:gd name="adj" fmla="val 10000"/>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rPr>
            <a:t>Design</a:t>
          </a:r>
        </a:p>
      </dsp:txBody>
      <dsp:txXfrm>
        <a:off x="148665" y="1168598"/>
        <a:ext cx="1810073" cy="419238"/>
      </dsp:txXfrm>
    </dsp:sp>
    <dsp:sp modelId="{49F2F4CA-62EC-4849-8802-248E3852C35F}">
      <dsp:nvSpPr>
        <dsp:cNvPr id="0" name=""/>
        <dsp:cNvSpPr/>
      </dsp:nvSpPr>
      <dsp:spPr>
        <a:xfrm>
          <a:off x="135622" y="1669391"/>
          <a:ext cx="1836159" cy="445324"/>
        </a:xfrm>
        <a:prstGeom prst="roundRect">
          <a:avLst>
            <a:gd name="adj" fmla="val 10000"/>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rPr>
            <a:t>Manufacturing</a:t>
          </a:r>
        </a:p>
      </dsp:txBody>
      <dsp:txXfrm>
        <a:off x="148665" y="1682434"/>
        <a:ext cx="1810073" cy="419238"/>
      </dsp:txXfrm>
    </dsp:sp>
    <dsp:sp modelId="{CC2D04A6-FFCB-4A5F-9B93-26CD32F44E13}">
      <dsp:nvSpPr>
        <dsp:cNvPr id="0" name=""/>
        <dsp:cNvSpPr/>
      </dsp:nvSpPr>
      <dsp:spPr>
        <a:xfrm>
          <a:off x="135622" y="2183227"/>
          <a:ext cx="1836159" cy="445324"/>
        </a:xfrm>
        <a:prstGeom prst="roundRect">
          <a:avLst>
            <a:gd name="adj" fmla="val 10000"/>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rPr>
            <a:t>Logistic</a:t>
          </a:r>
        </a:p>
      </dsp:txBody>
      <dsp:txXfrm>
        <a:off x="148665" y="2196270"/>
        <a:ext cx="1810073" cy="419238"/>
      </dsp:txXfrm>
    </dsp:sp>
    <dsp:sp modelId="{6112EF85-8527-4327-99F3-D0F3554A1BC2}">
      <dsp:nvSpPr>
        <dsp:cNvPr id="0" name=""/>
        <dsp:cNvSpPr/>
      </dsp:nvSpPr>
      <dsp:spPr>
        <a:xfrm>
          <a:off x="135622" y="2697063"/>
          <a:ext cx="1836159" cy="445324"/>
        </a:xfrm>
        <a:prstGeom prst="roundRect">
          <a:avLst>
            <a:gd name="adj" fmla="val 10000"/>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rPr>
            <a:t>Back / front office</a:t>
          </a:r>
        </a:p>
      </dsp:txBody>
      <dsp:txXfrm>
        <a:off x="148665" y="2710106"/>
        <a:ext cx="1810073" cy="419238"/>
      </dsp:txXfrm>
    </dsp:sp>
    <dsp:sp modelId="{F01DF552-694A-4253-8AD2-BD71762E12A0}">
      <dsp:nvSpPr>
        <dsp:cNvPr id="0" name=""/>
        <dsp:cNvSpPr/>
      </dsp:nvSpPr>
      <dsp:spPr>
        <a:xfrm>
          <a:off x="135622" y="3210899"/>
          <a:ext cx="1836159" cy="445324"/>
        </a:xfrm>
        <a:prstGeom prst="roundRect">
          <a:avLst>
            <a:gd name="adj" fmla="val 10000"/>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rPr>
            <a:t>Usage</a:t>
          </a:r>
        </a:p>
      </dsp:txBody>
      <dsp:txXfrm>
        <a:off x="148665" y="3223942"/>
        <a:ext cx="1810073" cy="419238"/>
      </dsp:txXfrm>
    </dsp:sp>
    <dsp:sp modelId="{4C7C8A7B-9073-4F7A-BEE1-9FF53F960189}">
      <dsp:nvSpPr>
        <dsp:cNvPr id="0" name=""/>
        <dsp:cNvSpPr/>
      </dsp:nvSpPr>
      <dsp:spPr>
        <a:xfrm>
          <a:off x="2311030" y="0"/>
          <a:ext cx="2760477" cy="3849424"/>
        </a:xfrm>
        <a:prstGeom prst="roundRect">
          <a:avLst>
            <a:gd name="adj" fmla="val 10000"/>
          </a:avLst>
        </a:prstGeom>
        <a:solidFill>
          <a:schemeClr val="lt1"/>
        </a:solidFill>
        <a:ln w="12700" cap="flat" cmpd="sng" algn="ctr">
          <a:solidFill>
            <a:schemeClr val="accent3"/>
          </a:solidFill>
          <a:prstDash val="sysDash"/>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Manufacture of modules for the Automaton Agent</a:t>
          </a:r>
        </a:p>
      </dsp:txBody>
      <dsp:txXfrm>
        <a:off x="2311030" y="0"/>
        <a:ext cx="2760477" cy="1154827"/>
      </dsp:txXfrm>
    </dsp:sp>
    <dsp:sp modelId="{16DDEFB7-AECE-43EE-B1B3-B385DB01FF94}">
      <dsp:nvSpPr>
        <dsp:cNvPr id="0" name=""/>
        <dsp:cNvSpPr/>
      </dsp:nvSpPr>
      <dsp:spPr>
        <a:xfrm>
          <a:off x="2476968" y="1155555"/>
          <a:ext cx="2428601" cy="445324"/>
        </a:xfrm>
        <a:prstGeom prst="roundRect">
          <a:avLst>
            <a:gd name="adj" fmla="val 10000"/>
          </a:avLst>
        </a:prstGeom>
        <a:solidFill>
          <a:schemeClr val="accent5"/>
        </a:solidFill>
        <a:ln w="12700" cap="flat" cmpd="sng" algn="ctr">
          <a:solidFill>
            <a:schemeClr val="accent5">
              <a:shade val="50000"/>
            </a:schemeClr>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rPr>
            <a:t>Design of the area plans</a:t>
          </a:r>
        </a:p>
      </dsp:txBody>
      <dsp:txXfrm>
        <a:off x="2490011" y="1168598"/>
        <a:ext cx="2402515" cy="419238"/>
      </dsp:txXfrm>
    </dsp:sp>
    <dsp:sp modelId="{E608C861-782B-4161-8FA4-75AFDBE64830}">
      <dsp:nvSpPr>
        <dsp:cNvPr id="0" name=""/>
        <dsp:cNvSpPr/>
      </dsp:nvSpPr>
      <dsp:spPr>
        <a:xfrm>
          <a:off x="2476968" y="1669391"/>
          <a:ext cx="2428601" cy="445324"/>
        </a:xfrm>
        <a:prstGeom prst="roundRect">
          <a:avLst>
            <a:gd name="adj" fmla="val 10000"/>
          </a:avLst>
        </a:prstGeom>
        <a:solidFill>
          <a:schemeClr val="accent5"/>
        </a:solidFill>
        <a:ln w="12700" cap="flat" cmpd="sng" algn="ctr">
          <a:solidFill>
            <a:schemeClr val="accent5">
              <a:shade val="50000"/>
            </a:schemeClr>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rPr>
            <a:t>Assembly of batteries</a:t>
          </a:r>
        </a:p>
      </dsp:txBody>
      <dsp:txXfrm>
        <a:off x="2490011" y="1682434"/>
        <a:ext cx="2402515" cy="419238"/>
      </dsp:txXfrm>
    </dsp:sp>
    <dsp:sp modelId="{98F145A1-502B-4379-A8D2-A21EADE3FCCE}">
      <dsp:nvSpPr>
        <dsp:cNvPr id="0" name=""/>
        <dsp:cNvSpPr/>
      </dsp:nvSpPr>
      <dsp:spPr>
        <a:xfrm>
          <a:off x="2476968" y="2183227"/>
          <a:ext cx="2428601" cy="445324"/>
        </a:xfrm>
        <a:prstGeom prst="roundRect">
          <a:avLst>
            <a:gd name="adj" fmla="val 10000"/>
          </a:avLst>
        </a:prstGeom>
        <a:solidFill>
          <a:schemeClr val="accent5"/>
        </a:solidFill>
        <a:ln w="12700" cap="flat" cmpd="sng" algn="ctr">
          <a:solidFill>
            <a:schemeClr val="accent5">
              <a:shade val="50000"/>
            </a:schemeClr>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rPr>
            <a:t>Transport of technical staff</a:t>
          </a:r>
        </a:p>
      </dsp:txBody>
      <dsp:txXfrm>
        <a:off x="2490011" y="2196270"/>
        <a:ext cx="2402515" cy="419238"/>
      </dsp:txXfrm>
    </dsp:sp>
    <dsp:sp modelId="{0ACDC643-8BF5-4656-B3AA-2B7EC5544FB3}">
      <dsp:nvSpPr>
        <dsp:cNvPr id="0" name=""/>
        <dsp:cNvSpPr/>
      </dsp:nvSpPr>
      <dsp:spPr>
        <a:xfrm>
          <a:off x="2476968" y="2697063"/>
          <a:ext cx="2428601" cy="445324"/>
        </a:xfrm>
        <a:prstGeom prst="roundRect">
          <a:avLst>
            <a:gd name="adj" fmla="val 10000"/>
          </a:avLst>
        </a:prstGeom>
        <a:solidFill>
          <a:schemeClr val="accent5"/>
        </a:solidFill>
        <a:ln w="12700" cap="flat" cmpd="sng" algn="ctr">
          <a:solidFill>
            <a:schemeClr val="accent5">
              <a:shade val="50000"/>
            </a:schemeClr>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rPr>
            <a:t>Accompaniment to clients</a:t>
          </a:r>
        </a:p>
      </dsp:txBody>
      <dsp:txXfrm>
        <a:off x="2490011" y="2710106"/>
        <a:ext cx="2402515" cy="419238"/>
      </dsp:txXfrm>
    </dsp:sp>
    <dsp:sp modelId="{BD69D3D8-D15B-483F-BAAB-02B02BC26BED}">
      <dsp:nvSpPr>
        <dsp:cNvPr id="0" name=""/>
        <dsp:cNvSpPr/>
      </dsp:nvSpPr>
      <dsp:spPr>
        <a:xfrm>
          <a:off x="2476968" y="3210899"/>
          <a:ext cx="2428601" cy="445324"/>
        </a:xfrm>
        <a:prstGeom prst="roundRect">
          <a:avLst>
            <a:gd name="adj" fmla="val 10000"/>
          </a:avLst>
        </a:prstGeom>
        <a:solidFill>
          <a:schemeClr val="accent5"/>
        </a:solidFill>
        <a:ln w="12700" cap="flat" cmpd="sng" algn="ctr">
          <a:solidFill>
            <a:schemeClr val="accent5">
              <a:shade val="50000"/>
            </a:schemeClr>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rPr>
            <a:t>Execution in situ</a:t>
          </a:r>
        </a:p>
      </dsp:txBody>
      <dsp:txXfrm>
        <a:off x="2490011" y="3223942"/>
        <a:ext cx="2402515" cy="41923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33205-4962-4556-B270-BED26D6A7166}">
      <dsp:nvSpPr>
        <dsp:cNvPr id="0" name=""/>
        <dsp:cNvSpPr/>
      </dsp:nvSpPr>
      <dsp:spPr>
        <a:xfrm>
          <a:off x="702613" y="13191"/>
          <a:ext cx="476060" cy="47606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4C85BE-4127-40D0-B95E-8389CA57B035}">
      <dsp:nvSpPr>
        <dsp:cNvPr id="0" name=""/>
        <dsp:cNvSpPr/>
      </dsp:nvSpPr>
      <dsp:spPr>
        <a:xfrm>
          <a:off x="750219" y="47606"/>
          <a:ext cx="380848" cy="380848"/>
        </a:xfrm>
        <a:prstGeom prst="chord">
          <a:avLst>
            <a:gd name="adj1" fmla="val 0"/>
            <a:gd name="adj2" fmla="val 108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42B16E-23D2-4CA0-88F3-BBDD4DBC619E}">
      <dsp:nvSpPr>
        <dsp:cNvPr id="0" name=""/>
        <dsp:cNvSpPr/>
      </dsp:nvSpPr>
      <dsp:spPr>
        <a:xfrm>
          <a:off x="1294048" y="742995"/>
          <a:ext cx="1408344" cy="1152006"/>
        </a:xfrm>
        <a:prstGeom prst="roundRect">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45720" tIns="45720" rIns="45720" bIns="45720" numCol="1" spcCol="1270" anchor="t" anchorCtr="0">
          <a:noAutofit/>
        </a:bodyPr>
        <a:lstStyle/>
        <a:p>
          <a:pPr lvl="0" algn="l" defTabSz="800100">
            <a:lnSpc>
              <a:spcPct val="90000"/>
            </a:lnSpc>
            <a:spcBef>
              <a:spcPct val="0"/>
            </a:spcBef>
            <a:spcAft>
              <a:spcPct val="35000"/>
            </a:spcAft>
          </a:pPr>
          <a:r>
            <a:rPr lang="en-US" sz="1800" kern="1200" dirty="0"/>
            <a:t>Physical</a:t>
          </a:r>
        </a:p>
        <a:p>
          <a:pPr lvl="0" algn="l" defTabSz="800100">
            <a:lnSpc>
              <a:spcPct val="90000"/>
            </a:lnSpc>
            <a:spcBef>
              <a:spcPct val="0"/>
            </a:spcBef>
            <a:spcAft>
              <a:spcPct val="35000"/>
            </a:spcAft>
          </a:pPr>
          <a:r>
            <a:rPr lang="en-US" sz="1800" kern="1200" dirty="0"/>
            <a:t>Human</a:t>
          </a:r>
        </a:p>
        <a:p>
          <a:pPr lvl="0" algn="l" defTabSz="800100">
            <a:lnSpc>
              <a:spcPct val="90000"/>
            </a:lnSpc>
            <a:spcBef>
              <a:spcPct val="0"/>
            </a:spcBef>
            <a:spcAft>
              <a:spcPct val="35000"/>
            </a:spcAft>
          </a:pPr>
          <a:r>
            <a:rPr lang="en-US" sz="1800" kern="1200" dirty="0"/>
            <a:t>Intangible</a:t>
          </a:r>
        </a:p>
      </dsp:txBody>
      <dsp:txXfrm>
        <a:off x="1350284" y="799231"/>
        <a:ext cx="1295872" cy="1039534"/>
      </dsp:txXfrm>
    </dsp:sp>
    <dsp:sp modelId="{1AA78D20-1169-4E00-A9E9-0B2946D9B33E}">
      <dsp:nvSpPr>
        <dsp:cNvPr id="0" name=""/>
        <dsp:cNvSpPr/>
      </dsp:nvSpPr>
      <dsp:spPr>
        <a:xfrm>
          <a:off x="1294048" y="199949"/>
          <a:ext cx="1408344" cy="337678"/>
        </a:xfrm>
        <a:prstGeom prst="rect">
          <a:avLst/>
        </a:prstGeom>
        <a:solidFill>
          <a:schemeClr val="lt1"/>
        </a:solidFill>
        <a:ln w="12700" cap="flat" cmpd="sng" algn="ctr">
          <a:no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45720" tIns="45720" rIns="45720" bIns="45720" numCol="1" spcCol="1270" anchor="b" anchorCtr="0">
          <a:noAutofit/>
        </a:bodyPr>
        <a:lstStyle/>
        <a:p>
          <a:pPr lvl="0" algn="l" defTabSz="800100">
            <a:lnSpc>
              <a:spcPct val="90000"/>
            </a:lnSpc>
            <a:spcBef>
              <a:spcPct val="0"/>
            </a:spcBef>
            <a:spcAft>
              <a:spcPct val="35000"/>
            </a:spcAft>
          </a:pPr>
          <a:r>
            <a:rPr lang="en-US" sz="1800" b="1" kern="1200" dirty="0"/>
            <a:t>Resources</a:t>
          </a:r>
        </a:p>
      </dsp:txBody>
      <dsp:txXfrm>
        <a:off x="1294048" y="199949"/>
        <a:ext cx="1408344" cy="337678"/>
      </dsp:txXfrm>
    </dsp:sp>
    <dsp:sp modelId="{CEE63353-2CDF-4CCB-9145-EEBFFEBDF426}">
      <dsp:nvSpPr>
        <dsp:cNvPr id="0" name=""/>
        <dsp:cNvSpPr/>
      </dsp:nvSpPr>
      <dsp:spPr>
        <a:xfrm>
          <a:off x="2785375" y="480"/>
          <a:ext cx="476060" cy="47606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754F46-F79B-4266-865F-9EFEEDBBBCB3}">
      <dsp:nvSpPr>
        <dsp:cNvPr id="0" name=""/>
        <dsp:cNvSpPr/>
      </dsp:nvSpPr>
      <dsp:spPr>
        <a:xfrm>
          <a:off x="2832981" y="48086"/>
          <a:ext cx="380848" cy="380848"/>
        </a:xfrm>
        <a:prstGeom prst="chord">
          <a:avLst>
            <a:gd name="adj1" fmla="val 16200000"/>
            <a:gd name="adj2" fmla="val 16200000"/>
          </a:avLst>
        </a:prstGeom>
        <a:solidFill>
          <a:schemeClr val="accent3">
            <a:hueOff val="2710599"/>
            <a:satOff val="100000"/>
            <a:lumOff val="-14706"/>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7AA1FF-A93B-471D-80C5-C8429D2C774C}">
      <dsp:nvSpPr>
        <dsp:cNvPr id="0" name=""/>
        <dsp:cNvSpPr/>
      </dsp:nvSpPr>
      <dsp:spPr>
        <a:xfrm>
          <a:off x="2858568" y="753753"/>
          <a:ext cx="2556003" cy="1150082"/>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t" anchorCtr="0">
          <a:noAutofit/>
        </a:bodyPr>
        <a:lstStyle/>
        <a:p>
          <a:pPr lvl="0" algn="l" defTabSz="800100">
            <a:lnSpc>
              <a:spcPct val="90000"/>
            </a:lnSpc>
            <a:spcBef>
              <a:spcPct val="0"/>
            </a:spcBef>
            <a:spcAft>
              <a:spcPct val="35000"/>
            </a:spcAft>
          </a:pPr>
          <a:r>
            <a:rPr lang="en-US" sz="1800" kern="1200" dirty="0"/>
            <a:t>Transport vehicles</a:t>
          </a:r>
        </a:p>
        <a:p>
          <a:pPr lvl="0" algn="l" defTabSz="800100">
            <a:lnSpc>
              <a:spcPct val="90000"/>
            </a:lnSpc>
            <a:spcBef>
              <a:spcPct val="0"/>
            </a:spcBef>
            <a:spcAft>
              <a:spcPct val="35000"/>
            </a:spcAft>
          </a:pPr>
          <a:r>
            <a:rPr lang="en-US" sz="1800" kern="1200" dirty="0"/>
            <a:t>Production operators</a:t>
          </a:r>
        </a:p>
        <a:p>
          <a:pPr lvl="0" algn="l" defTabSz="800100">
            <a:lnSpc>
              <a:spcPct val="90000"/>
            </a:lnSpc>
            <a:spcBef>
              <a:spcPct val="0"/>
            </a:spcBef>
            <a:spcAft>
              <a:spcPct val="35000"/>
            </a:spcAft>
          </a:pPr>
          <a:r>
            <a:rPr lang="en-US" sz="1800" kern="1200" dirty="0"/>
            <a:t>Specific software</a:t>
          </a:r>
        </a:p>
      </dsp:txBody>
      <dsp:txXfrm>
        <a:off x="2914710" y="809895"/>
        <a:ext cx="2443719" cy="1037798"/>
      </dsp:txXfrm>
    </dsp:sp>
    <dsp:sp modelId="{001C3034-4E40-4B55-95E9-224092250237}">
      <dsp:nvSpPr>
        <dsp:cNvPr id="0" name=""/>
        <dsp:cNvSpPr/>
      </dsp:nvSpPr>
      <dsp:spPr>
        <a:xfrm>
          <a:off x="3422046" y="277119"/>
          <a:ext cx="1408344" cy="260461"/>
        </a:xfrm>
        <a:prstGeom prst="rect">
          <a:avLst/>
        </a:prstGeom>
        <a:solidFill>
          <a:schemeClr val="lt1"/>
        </a:solidFill>
        <a:ln w="12700" cap="flat" cmpd="sng" algn="ctr">
          <a:no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800100">
            <a:lnSpc>
              <a:spcPct val="100000"/>
            </a:lnSpc>
            <a:spcBef>
              <a:spcPct val="0"/>
            </a:spcBef>
            <a:spcAft>
              <a:spcPts val="0"/>
            </a:spcAft>
          </a:pPr>
          <a:r>
            <a:rPr lang="en-US" sz="1800" b="1" kern="1200" dirty="0"/>
            <a:t> Examples</a:t>
          </a:r>
        </a:p>
      </dsp:txBody>
      <dsp:txXfrm>
        <a:off x="3422046" y="277119"/>
        <a:ext cx="1408344" cy="26046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FD81B-03E4-43FC-9AF8-9C1907E77D81}">
      <dsp:nvSpPr>
        <dsp:cNvPr id="0" name=""/>
        <dsp:cNvSpPr/>
      </dsp:nvSpPr>
      <dsp:spPr>
        <a:xfrm>
          <a:off x="3935" y="1019933"/>
          <a:ext cx="1227953" cy="914622"/>
        </a:xfrm>
        <a:prstGeom prst="roundRect">
          <a:avLst>
            <a:gd name="adj" fmla="val 10000"/>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rPr>
            <a:t>Actors</a:t>
          </a:r>
        </a:p>
      </dsp:txBody>
      <dsp:txXfrm>
        <a:off x="30723" y="1046721"/>
        <a:ext cx="1174377" cy="861046"/>
      </dsp:txXfrm>
    </dsp:sp>
    <dsp:sp modelId="{0FD7F80A-44FC-4FA3-AEA5-B1A6869E31D2}">
      <dsp:nvSpPr>
        <dsp:cNvPr id="0" name=""/>
        <dsp:cNvSpPr/>
      </dsp:nvSpPr>
      <dsp:spPr>
        <a:xfrm rot="18254413">
          <a:off x="1092780" y="1186429"/>
          <a:ext cx="636164" cy="55722"/>
        </a:xfrm>
        <a:custGeom>
          <a:avLst/>
          <a:gdLst/>
          <a:ahLst/>
          <a:cxnLst/>
          <a:rect l="0" t="0" r="0" b="0"/>
          <a:pathLst>
            <a:path>
              <a:moveTo>
                <a:pt x="0" y="27861"/>
              </a:moveTo>
              <a:lnTo>
                <a:pt x="636164" y="27861"/>
              </a:lnTo>
            </a:path>
          </a:pathLst>
        </a:custGeom>
        <a:noFill/>
        <a:ln w="6350" cap="flat" cmpd="sng" algn="ctr">
          <a:solidFill>
            <a:schemeClr val="accent1"/>
          </a:solidFill>
          <a:prstDash val="solid"/>
          <a:miter lim="800000"/>
        </a:ln>
        <a:effectLst/>
      </dsp:spPr>
      <dsp:style>
        <a:lnRef idx="1">
          <a:schemeClr val="accent4"/>
        </a:lnRef>
        <a:fillRef idx="0">
          <a:schemeClr val="accent4"/>
        </a:fillRef>
        <a:effectRef idx="0">
          <a:schemeClr val="accent4"/>
        </a:effectRef>
        <a:fontRef idx="minor">
          <a:schemeClr val="tx1"/>
        </a:fontRef>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a:p>
      </dsp:txBody>
      <dsp:txXfrm>
        <a:off x="1394958" y="1198386"/>
        <a:ext cx="31808" cy="31808"/>
      </dsp:txXfrm>
    </dsp:sp>
    <dsp:sp modelId="{AE91A4F3-E3D7-4A68-9ADD-9CB42EB9EE41}">
      <dsp:nvSpPr>
        <dsp:cNvPr id="0" name=""/>
        <dsp:cNvSpPr/>
      </dsp:nvSpPr>
      <dsp:spPr>
        <a:xfrm>
          <a:off x="1589835" y="494025"/>
          <a:ext cx="1057486" cy="914622"/>
        </a:xfrm>
        <a:prstGeom prst="roundRect">
          <a:avLst>
            <a:gd name="adj" fmla="val 10000"/>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rPr>
            <a:t>Internal</a:t>
          </a:r>
        </a:p>
      </dsp:txBody>
      <dsp:txXfrm>
        <a:off x="1616623" y="520813"/>
        <a:ext cx="1003910" cy="861046"/>
      </dsp:txXfrm>
    </dsp:sp>
    <dsp:sp modelId="{790D071B-A685-48A5-AE38-195B468758F5}">
      <dsp:nvSpPr>
        <dsp:cNvPr id="0" name=""/>
        <dsp:cNvSpPr/>
      </dsp:nvSpPr>
      <dsp:spPr>
        <a:xfrm>
          <a:off x="2647322" y="923475"/>
          <a:ext cx="212503" cy="55722"/>
        </a:xfrm>
        <a:custGeom>
          <a:avLst/>
          <a:gdLst/>
          <a:ahLst/>
          <a:cxnLst/>
          <a:rect l="0" t="0" r="0" b="0"/>
          <a:pathLst>
            <a:path>
              <a:moveTo>
                <a:pt x="0" y="27861"/>
              </a:moveTo>
              <a:lnTo>
                <a:pt x="212503" y="27861"/>
              </a:lnTo>
            </a:path>
          </a:pathLst>
        </a:custGeom>
        <a:noFill/>
        <a:ln w="6350" cap="flat" cmpd="sng" algn="ctr">
          <a:solidFill>
            <a:schemeClr val="accent1"/>
          </a:solidFill>
          <a:prstDash val="solid"/>
          <a:miter lim="800000"/>
        </a:ln>
        <a:effectLst/>
      </dsp:spPr>
      <dsp:style>
        <a:lnRef idx="1">
          <a:schemeClr val="accent6"/>
        </a:lnRef>
        <a:fillRef idx="0">
          <a:schemeClr val="accent6"/>
        </a:fillRef>
        <a:effectRef idx="0">
          <a:schemeClr val="accent6"/>
        </a:effectRef>
        <a:fontRef idx="minor">
          <a:schemeClr val="tx1"/>
        </a:fontRef>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a:p>
      </dsp:txBody>
      <dsp:txXfrm>
        <a:off x="2748261" y="946024"/>
        <a:ext cx="10625" cy="10625"/>
      </dsp:txXfrm>
    </dsp:sp>
    <dsp:sp modelId="{2E0636DB-CFC3-4EF4-9EDE-DE82C276D5A7}">
      <dsp:nvSpPr>
        <dsp:cNvPr id="0" name=""/>
        <dsp:cNvSpPr/>
      </dsp:nvSpPr>
      <dsp:spPr>
        <a:xfrm>
          <a:off x="2859825" y="494025"/>
          <a:ext cx="1829244" cy="914622"/>
        </a:xfrm>
        <a:prstGeom prst="roundRect">
          <a:avLst>
            <a:gd name="adj" fmla="val 10000"/>
          </a:avLst>
        </a:prstGeom>
        <a:solidFill>
          <a:schemeClr val="accent5"/>
        </a:solidFill>
        <a:ln w="12700" cap="flat" cmpd="sng" algn="ctr">
          <a:solidFill>
            <a:schemeClr val="accent5">
              <a:shade val="50000"/>
            </a:schemeClr>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rPr>
            <a:t>Producer of the automaton agent</a:t>
          </a:r>
        </a:p>
      </dsp:txBody>
      <dsp:txXfrm>
        <a:off x="2886613" y="520813"/>
        <a:ext cx="1775668" cy="861046"/>
      </dsp:txXfrm>
    </dsp:sp>
    <dsp:sp modelId="{A013C120-3527-47BF-95E1-F190BF600336}">
      <dsp:nvSpPr>
        <dsp:cNvPr id="0" name=""/>
        <dsp:cNvSpPr/>
      </dsp:nvSpPr>
      <dsp:spPr>
        <a:xfrm rot="3345587">
          <a:off x="1092780" y="1712337"/>
          <a:ext cx="636164" cy="55722"/>
        </a:xfrm>
        <a:custGeom>
          <a:avLst/>
          <a:gdLst/>
          <a:ahLst/>
          <a:cxnLst/>
          <a:rect l="0" t="0" r="0" b="0"/>
          <a:pathLst>
            <a:path>
              <a:moveTo>
                <a:pt x="0" y="27861"/>
              </a:moveTo>
              <a:lnTo>
                <a:pt x="636164" y="27861"/>
              </a:lnTo>
            </a:path>
          </a:pathLst>
        </a:custGeom>
        <a:noFill/>
        <a:ln w="6350" cap="flat" cmpd="sng" algn="ctr">
          <a:solidFill>
            <a:schemeClr val="accent1"/>
          </a:solidFill>
          <a:prstDash val="solid"/>
          <a:miter lim="800000"/>
        </a:ln>
        <a:effectLst/>
      </dsp:spPr>
      <dsp:style>
        <a:lnRef idx="1">
          <a:schemeClr val="accent4"/>
        </a:lnRef>
        <a:fillRef idx="0">
          <a:schemeClr val="accent4"/>
        </a:fillRef>
        <a:effectRef idx="0">
          <a:schemeClr val="accent4"/>
        </a:effectRef>
        <a:fontRef idx="minor">
          <a:schemeClr val="tx1"/>
        </a:fontRef>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a:p>
      </dsp:txBody>
      <dsp:txXfrm>
        <a:off x="1394958" y="1724294"/>
        <a:ext cx="31808" cy="31808"/>
      </dsp:txXfrm>
    </dsp:sp>
    <dsp:sp modelId="{3343D352-C083-464B-B648-ABE56A92BA56}">
      <dsp:nvSpPr>
        <dsp:cNvPr id="0" name=""/>
        <dsp:cNvSpPr/>
      </dsp:nvSpPr>
      <dsp:spPr>
        <a:xfrm>
          <a:off x="1589835" y="1545841"/>
          <a:ext cx="1057486" cy="914622"/>
        </a:xfrm>
        <a:prstGeom prst="roundRect">
          <a:avLst>
            <a:gd name="adj" fmla="val 10000"/>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rPr>
            <a:t>External</a:t>
          </a:r>
        </a:p>
      </dsp:txBody>
      <dsp:txXfrm>
        <a:off x="1616623" y="1572629"/>
        <a:ext cx="1003910" cy="861046"/>
      </dsp:txXfrm>
    </dsp:sp>
    <dsp:sp modelId="{BD06E71C-9EBF-4E09-867A-0DEC5DB7B4AE}">
      <dsp:nvSpPr>
        <dsp:cNvPr id="0" name=""/>
        <dsp:cNvSpPr/>
      </dsp:nvSpPr>
      <dsp:spPr>
        <a:xfrm>
          <a:off x="2647322" y="1975291"/>
          <a:ext cx="212503" cy="55722"/>
        </a:xfrm>
        <a:custGeom>
          <a:avLst/>
          <a:gdLst/>
          <a:ahLst/>
          <a:cxnLst/>
          <a:rect l="0" t="0" r="0" b="0"/>
          <a:pathLst>
            <a:path>
              <a:moveTo>
                <a:pt x="0" y="27861"/>
              </a:moveTo>
              <a:lnTo>
                <a:pt x="212503" y="27861"/>
              </a:lnTo>
            </a:path>
          </a:pathLst>
        </a:custGeom>
        <a:noFill/>
        <a:ln w="6350" cap="flat" cmpd="sng" algn="ctr">
          <a:solidFill>
            <a:schemeClr val="accent1"/>
          </a:solidFill>
          <a:prstDash val="solid"/>
          <a:miter lim="800000"/>
        </a:ln>
        <a:effectLst/>
      </dsp:spPr>
      <dsp:style>
        <a:lnRef idx="1">
          <a:schemeClr val="accent6"/>
        </a:lnRef>
        <a:fillRef idx="0">
          <a:schemeClr val="accent6"/>
        </a:fillRef>
        <a:effectRef idx="0">
          <a:schemeClr val="accent6"/>
        </a:effectRef>
        <a:fontRef idx="minor">
          <a:schemeClr val="tx1"/>
        </a:fontRef>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a:p>
      </dsp:txBody>
      <dsp:txXfrm>
        <a:off x="2748261" y="1997840"/>
        <a:ext cx="10625" cy="10625"/>
      </dsp:txXfrm>
    </dsp:sp>
    <dsp:sp modelId="{05BAFDB1-3200-4BF7-8488-64C6AD14CAC7}">
      <dsp:nvSpPr>
        <dsp:cNvPr id="0" name=""/>
        <dsp:cNvSpPr/>
      </dsp:nvSpPr>
      <dsp:spPr>
        <a:xfrm>
          <a:off x="2859825" y="1545841"/>
          <a:ext cx="1829244" cy="914622"/>
        </a:xfrm>
        <a:prstGeom prst="roundRect">
          <a:avLst>
            <a:gd name="adj" fmla="val 10000"/>
          </a:avLst>
        </a:prstGeom>
        <a:solidFill>
          <a:schemeClr val="accent5"/>
        </a:solidFill>
        <a:ln w="12700" cap="flat" cmpd="sng" algn="ctr">
          <a:solidFill>
            <a:schemeClr val="accent5">
              <a:shade val="50000"/>
            </a:schemeClr>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rPr>
            <a:t>Batteries system provider</a:t>
          </a:r>
        </a:p>
      </dsp:txBody>
      <dsp:txXfrm>
        <a:off x="2886613" y="1572629"/>
        <a:ext cx="1775668" cy="86104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78A1F-FA3E-41F3-8EC0-F97C424B34F5}">
      <dsp:nvSpPr>
        <dsp:cNvPr id="0" name=""/>
        <dsp:cNvSpPr/>
      </dsp:nvSpPr>
      <dsp:spPr>
        <a:xfrm>
          <a:off x="2291759" y="1662669"/>
          <a:ext cx="2032151" cy="2032151"/>
        </a:xfrm>
        <a:prstGeom prst="gear9">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0" kern="1200" dirty="0">
              <a:solidFill>
                <a:schemeClr val="tx1"/>
              </a:solidFill>
            </a:rPr>
            <a:t>Customer class</a:t>
          </a:r>
        </a:p>
      </dsp:txBody>
      <dsp:txXfrm>
        <a:off x="2700312" y="2138691"/>
        <a:ext cx="1215045" cy="1044567"/>
      </dsp:txXfrm>
    </dsp:sp>
    <dsp:sp modelId="{8E8441BF-912C-4798-B4B0-C3A50E42DE8D}">
      <dsp:nvSpPr>
        <dsp:cNvPr id="0" name=""/>
        <dsp:cNvSpPr/>
      </dsp:nvSpPr>
      <dsp:spPr>
        <a:xfrm>
          <a:off x="2027916" y="2918907"/>
          <a:ext cx="1303597" cy="775912"/>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t" anchorCtr="0">
          <a:noAutofit/>
        </a:bodyPr>
        <a:lstStyle/>
        <a:p>
          <a:pPr marL="0" lvl="1" indent="0" algn="ctr" defTabSz="533400">
            <a:lnSpc>
              <a:spcPct val="100000"/>
            </a:lnSpc>
            <a:spcBef>
              <a:spcPct val="0"/>
            </a:spcBef>
            <a:spcAft>
              <a:spcPts val="0"/>
            </a:spcAft>
            <a:buChar char="••"/>
          </a:pPr>
          <a:r>
            <a:rPr lang="en-GB" sz="1200" kern="1200" baseline="0" dirty="0"/>
            <a:t>Meat transformation firms</a:t>
          </a:r>
          <a:endParaRPr lang="en-US" sz="1200" kern="1200" dirty="0"/>
        </a:p>
      </dsp:txBody>
      <dsp:txXfrm>
        <a:off x="2050642" y="2941633"/>
        <a:ext cx="1258145" cy="730460"/>
      </dsp:txXfrm>
    </dsp:sp>
    <dsp:sp modelId="{BBD6E991-1455-49B8-9EDB-87494D66B536}">
      <dsp:nvSpPr>
        <dsp:cNvPr id="0" name=""/>
        <dsp:cNvSpPr/>
      </dsp:nvSpPr>
      <dsp:spPr>
        <a:xfrm>
          <a:off x="1109416" y="1182342"/>
          <a:ext cx="1477928" cy="1477928"/>
        </a:xfrm>
        <a:prstGeom prst="gear6">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0" kern="1200" dirty="0">
              <a:solidFill>
                <a:schemeClr val="tx1"/>
              </a:solidFill>
            </a:rPr>
            <a:t>User profile</a:t>
          </a:r>
        </a:p>
      </dsp:txBody>
      <dsp:txXfrm>
        <a:off x="1481489" y="1556664"/>
        <a:ext cx="733782" cy="729284"/>
      </dsp:txXfrm>
    </dsp:sp>
    <dsp:sp modelId="{6B6498A5-3C5B-4E5A-8FD7-C0C7BAFA787B}">
      <dsp:nvSpPr>
        <dsp:cNvPr id="0" name=""/>
        <dsp:cNvSpPr/>
      </dsp:nvSpPr>
      <dsp:spPr>
        <a:xfrm>
          <a:off x="457406" y="2205991"/>
          <a:ext cx="1293187" cy="775912"/>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t" anchorCtr="0">
          <a:noAutofit/>
        </a:bodyPr>
        <a:lstStyle/>
        <a:p>
          <a:pPr marL="0" lvl="1" indent="0" algn="ctr" defTabSz="533400">
            <a:lnSpc>
              <a:spcPct val="100000"/>
            </a:lnSpc>
            <a:spcBef>
              <a:spcPct val="0"/>
            </a:spcBef>
            <a:spcAft>
              <a:spcPts val="0"/>
            </a:spcAft>
            <a:buChar char="••"/>
          </a:pPr>
          <a:r>
            <a:rPr lang="en-US" sz="1200" kern="1200" dirty="0"/>
            <a:t>Intensive cleaning process</a:t>
          </a:r>
        </a:p>
      </dsp:txBody>
      <dsp:txXfrm>
        <a:off x="480132" y="2228717"/>
        <a:ext cx="1247735" cy="730460"/>
      </dsp:txXfrm>
    </dsp:sp>
    <dsp:sp modelId="{E4D5CBEB-284A-4763-AAF8-46F6A34F82CB}">
      <dsp:nvSpPr>
        <dsp:cNvPr id="0" name=""/>
        <dsp:cNvSpPr/>
      </dsp:nvSpPr>
      <dsp:spPr>
        <a:xfrm rot="20700000">
          <a:off x="1937207" y="162722"/>
          <a:ext cx="1448067" cy="1448067"/>
        </a:xfrm>
        <a:prstGeom prst="gear6">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0" kern="1200" dirty="0">
              <a:solidFill>
                <a:schemeClr val="tx1"/>
              </a:solidFill>
            </a:rPr>
            <a:t>Demand</a:t>
          </a:r>
        </a:p>
      </dsp:txBody>
      <dsp:txXfrm rot="-20700000">
        <a:off x="2254810" y="480326"/>
        <a:ext cx="812860" cy="812860"/>
      </dsp:txXfrm>
    </dsp:sp>
    <dsp:sp modelId="{B72D7AB0-D118-4107-877C-3DA82FF78436}">
      <dsp:nvSpPr>
        <dsp:cNvPr id="0" name=""/>
        <dsp:cNvSpPr/>
      </dsp:nvSpPr>
      <dsp:spPr>
        <a:xfrm>
          <a:off x="3200072" y="440708"/>
          <a:ext cx="1025820" cy="775912"/>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t" anchorCtr="0">
          <a:noAutofit/>
        </a:bodyPr>
        <a:lstStyle/>
        <a:p>
          <a:pPr marL="0" lvl="1" indent="0" algn="ctr" defTabSz="533400">
            <a:lnSpc>
              <a:spcPct val="100000"/>
            </a:lnSpc>
            <a:spcBef>
              <a:spcPct val="0"/>
            </a:spcBef>
            <a:spcAft>
              <a:spcPts val="0"/>
            </a:spcAft>
            <a:buChar char="••"/>
          </a:pPr>
          <a:r>
            <a:rPr lang="en-US" sz="1200" kern="1200" dirty="0"/>
            <a:t>50 m</a:t>
          </a:r>
          <a:r>
            <a:rPr lang="en-US" sz="1200" kern="1200" baseline="30000" dirty="0"/>
            <a:t>2</a:t>
          </a:r>
          <a:r>
            <a:rPr lang="en-US" sz="1200" kern="1200" dirty="0"/>
            <a:t> to be cleaned daily</a:t>
          </a:r>
        </a:p>
      </dsp:txBody>
      <dsp:txXfrm>
        <a:off x="3222798" y="463434"/>
        <a:ext cx="980368" cy="730460"/>
      </dsp:txXfrm>
    </dsp:sp>
    <dsp:sp modelId="{C04A4F17-7EFE-4FDD-9A90-1E625405FDE0}">
      <dsp:nvSpPr>
        <dsp:cNvPr id="0" name=""/>
        <dsp:cNvSpPr/>
      </dsp:nvSpPr>
      <dsp:spPr>
        <a:xfrm>
          <a:off x="2130095" y="1359082"/>
          <a:ext cx="2601153" cy="2601153"/>
        </a:xfrm>
        <a:prstGeom prst="circularArrow">
          <a:avLst>
            <a:gd name="adj1" fmla="val 4687"/>
            <a:gd name="adj2" fmla="val 299029"/>
            <a:gd name="adj3" fmla="val 2503086"/>
            <a:gd name="adj4" fmla="val 15889746"/>
            <a:gd name="adj5" fmla="val 5469"/>
          </a:avLst>
        </a:prstGeom>
        <a:solidFill>
          <a:schemeClr val="accent3"/>
        </a:solidFill>
        <a:ln>
          <a:solidFill>
            <a:schemeClr val="accent3"/>
          </a:solidFill>
        </a:ln>
        <a:effectLst/>
      </dsp:spPr>
      <dsp:style>
        <a:lnRef idx="0">
          <a:scrgbClr r="0" g="0" b="0"/>
        </a:lnRef>
        <a:fillRef idx="1">
          <a:scrgbClr r="0" g="0" b="0"/>
        </a:fillRef>
        <a:effectRef idx="0">
          <a:scrgbClr r="0" g="0" b="0"/>
        </a:effectRef>
        <a:fontRef idx="minor">
          <a:schemeClr val="lt1"/>
        </a:fontRef>
      </dsp:style>
    </dsp:sp>
    <dsp:sp modelId="{CC934711-0A6D-44A9-92FB-33A260BF6038}">
      <dsp:nvSpPr>
        <dsp:cNvPr id="0" name=""/>
        <dsp:cNvSpPr/>
      </dsp:nvSpPr>
      <dsp:spPr>
        <a:xfrm>
          <a:off x="847678" y="857476"/>
          <a:ext cx="1889900" cy="1889900"/>
        </a:xfrm>
        <a:prstGeom prst="leftCircularArrow">
          <a:avLst>
            <a:gd name="adj1" fmla="val 6452"/>
            <a:gd name="adj2" fmla="val 429999"/>
            <a:gd name="adj3" fmla="val 10489124"/>
            <a:gd name="adj4" fmla="val 14837806"/>
            <a:gd name="adj5" fmla="val 7527"/>
          </a:avLst>
        </a:prstGeom>
        <a:solidFill>
          <a:schemeClr val="accent3"/>
        </a:solidFill>
        <a:ln>
          <a:solidFill>
            <a:schemeClr val="accent3"/>
          </a:solidFill>
        </a:ln>
        <a:effectLst/>
      </dsp:spPr>
      <dsp:style>
        <a:lnRef idx="0">
          <a:scrgbClr r="0" g="0" b="0"/>
        </a:lnRef>
        <a:fillRef idx="1">
          <a:scrgbClr r="0" g="0" b="0"/>
        </a:fillRef>
        <a:effectRef idx="0">
          <a:scrgbClr r="0" g="0" b="0"/>
        </a:effectRef>
        <a:fontRef idx="minor">
          <a:schemeClr val="lt1"/>
        </a:fontRef>
      </dsp:style>
    </dsp:sp>
    <dsp:sp modelId="{C570936F-2423-4AA5-B262-9DD105F4C5DB}">
      <dsp:nvSpPr>
        <dsp:cNvPr id="0" name=""/>
        <dsp:cNvSpPr/>
      </dsp:nvSpPr>
      <dsp:spPr>
        <a:xfrm>
          <a:off x="1602254" y="-152314"/>
          <a:ext cx="2037693" cy="2037693"/>
        </a:xfrm>
        <a:prstGeom prst="circularArrow">
          <a:avLst>
            <a:gd name="adj1" fmla="val 5984"/>
            <a:gd name="adj2" fmla="val 394124"/>
            <a:gd name="adj3" fmla="val 13313824"/>
            <a:gd name="adj4" fmla="val 10508221"/>
            <a:gd name="adj5" fmla="val 6981"/>
          </a:avLst>
        </a:prstGeom>
        <a:solidFill>
          <a:schemeClr val="accent3"/>
        </a:solidFill>
        <a:ln>
          <a:solidFill>
            <a:schemeClr val="accent3"/>
          </a:solidFill>
        </a:ln>
        <a:effectLst/>
      </dsp:spPr>
      <dsp:style>
        <a:lnRef idx="0">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FA3D4A-79BF-4586-97BA-86DF2FF8BE74}">
      <dsp:nvSpPr>
        <dsp:cNvPr id="0" name=""/>
        <dsp:cNvSpPr/>
      </dsp:nvSpPr>
      <dsp:spPr>
        <a:xfrm>
          <a:off x="2721641" y="1646187"/>
          <a:ext cx="285938" cy="91440"/>
        </a:xfrm>
        <a:custGeom>
          <a:avLst/>
          <a:gdLst/>
          <a:ahLst/>
          <a:cxnLst/>
          <a:rect l="0" t="0" r="0" b="0"/>
          <a:pathLst>
            <a:path>
              <a:moveTo>
                <a:pt x="0" y="45720"/>
              </a:moveTo>
              <a:lnTo>
                <a:pt x="285938" y="45720"/>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2857462" y="1684759"/>
        <a:ext cx="14296" cy="14296"/>
      </dsp:txXfrm>
    </dsp:sp>
    <dsp:sp modelId="{E2D3F0D1-D4EC-479B-A6D4-08EAD1F95D60}">
      <dsp:nvSpPr>
        <dsp:cNvPr id="0" name=""/>
        <dsp:cNvSpPr/>
      </dsp:nvSpPr>
      <dsp:spPr>
        <a:xfrm>
          <a:off x="1006013" y="1147056"/>
          <a:ext cx="285938" cy="544851"/>
        </a:xfrm>
        <a:custGeom>
          <a:avLst/>
          <a:gdLst/>
          <a:ahLst/>
          <a:cxnLst/>
          <a:rect l="0" t="0" r="0" b="0"/>
          <a:pathLst>
            <a:path>
              <a:moveTo>
                <a:pt x="0" y="0"/>
              </a:moveTo>
              <a:lnTo>
                <a:pt x="142969" y="0"/>
              </a:lnTo>
              <a:lnTo>
                <a:pt x="142969" y="544851"/>
              </a:lnTo>
              <a:lnTo>
                <a:pt x="285938" y="544851"/>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1133599" y="1404098"/>
        <a:ext cx="30766" cy="30766"/>
      </dsp:txXfrm>
    </dsp:sp>
    <dsp:sp modelId="{9439506B-E663-46A9-9F94-357C4A4236D2}">
      <dsp:nvSpPr>
        <dsp:cNvPr id="0" name=""/>
        <dsp:cNvSpPr/>
      </dsp:nvSpPr>
      <dsp:spPr>
        <a:xfrm>
          <a:off x="2721641" y="1101335"/>
          <a:ext cx="285938" cy="91440"/>
        </a:xfrm>
        <a:custGeom>
          <a:avLst/>
          <a:gdLst/>
          <a:ahLst/>
          <a:cxnLst/>
          <a:rect l="0" t="0" r="0" b="0"/>
          <a:pathLst>
            <a:path>
              <a:moveTo>
                <a:pt x="0" y="45720"/>
              </a:moveTo>
              <a:lnTo>
                <a:pt x="285938" y="45720"/>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2857462" y="1139907"/>
        <a:ext cx="14296" cy="14296"/>
      </dsp:txXfrm>
    </dsp:sp>
    <dsp:sp modelId="{A32FF0D3-83C1-4CF1-B4E0-DB0E66B07FD3}">
      <dsp:nvSpPr>
        <dsp:cNvPr id="0" name=""/>
        <dsp:cNvSpPr/>
      </dsp:nvSpPr>
      <dsp:spPr>
        <a:xfrm>
          <a:off x="1006013" y="1101335"/>
          <a:ext cx="285938" cy="91440"/>
        </a:xfrm>
        <a:custGeom>
          <a:avLst/>
          <a:gdLst/>
          <a:ahLst/>
          <a:cxnLst/>
          <a:rect l="0" t="0" r="0" b="0"/>
          <a:pathLst>
            <a:path>
              <a:moveTo>
                <a:pt x="0" y="45720"/>
              </a:moveTo>
              <a:lnTo>
                <a:pt x="285938" y="45720"/>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1141833" y="1139907"/>
        <a:ext cx="14296" cy="14296"/>
      </dsp:txXfrm>
    </dsp:sp>
    <dsp:sp modelId="{BF872327-94C6-4BFE-A878-520BAC447DBE}">
      <dsp:nvSpPr>
        <dsp:cNvPr id="0" name=""/>
        <dsp:cNvSpPr/>
      </dsp:nvSpPr>
      <dsp:spPr>
        <a:xfrm>
          <a:off x="2721641" y="556484"/>
          <a:ext cx="285938" cy="91440"/>
        </a:xfrm>
        <a:custGeom>
          <a:avLst/>
          <a:gdLst/>
          <a:ahLst/>
          <a:cxnLst/>
          <a:rect l="0" t="0" r="0" b="0"/>
          <a:pathLst>
            <a:path>
              <a:moveTo>
                <a:pt x="0" y="45720"/>
              </a:moveTo>
              <a:lnTo>
                <a:pt x="285938" y="45720"/>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2857462" y="595055"/>
        <a:ext cx="14296" cy="14296"/>
      </dsp:txXfrm>
    </dsp:sp>
    <dsp:sp modelId="{2776A385-D969-4D40-B92C-74B9983175CD}">
      <dsp:nvSpPr>
        <dsp:cNvPr id="0" name=""/>
        <dsp:cNvSpPr/>
      </dsp:nvSpPr>
      <dsp:spPr>
        <a:xfrm>
          <a:off x="1006013" y="602204"/>
          <a:ext cx="285938" cy="544851"/>
        </a:xfrm>
        <a:custGeom>
          <a:avLst/>
          <a:gdLst/>
          <a:ahLst/>
          <a:cxnLst/>
          <a:rect l="0" t="0" r="0" b="0"/>
          <a:pathLst>
            <a:path>
              <a:moveTo>
                <a:pt x="0" y="544851"/>
              </a:moveTo>
              <a:lnTo>
                <a:pt x="142969" y="544851"/>
              </a:lnTo>
              <a:lnTo>
                <a:pt x="142969" y="0"/>
              </a:lnTo>
              <a:lnTo>
                <a:pt x="285938" y="0"/>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1133599" y="859247"/>
        <a:ext cx="30766" cy="30766"/>
      </dsp:txXfrm>
    </dsp:sp>
    <dsp:sp modelId="{6EF083EB-4073-46FC-A9FF-612F4E194303}">
      <dsp:nvSpPr>
        <dsp:cNvPr id="0" name=""/>
        <dsp:cNvSpPr/>
      </dsp:nvSpPr>
      <dsp:spPr>
        <a:xfrm rot="16200000">
          <a:off x="7787" y="929115"/>
          <a:ext cx="1560569" cy="435881"/>
        </a:xfrm>
        <a:prstGeom prst="rect">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Contract</a:t>
          </a:r>
        </a:p>
      </dsp:txBody>
      <dsp:txXfrm>
        <a:off x="7787" y="929115"/>
        <a:ext cx="1560569" cy="435881"/>
      </dsp:txXfrm>
    </dsp:sp>
    <dsp:sp modelId="{9BD52D40-D044-4969-BD8B-DED82D6DEEA1}">
      <dsp:nvSpPr>
        <dsp:cNvPr id="0" name=""/>
        <dsp:cNvSpPr/>
      </dsp:nvSpPr>
      <dsp:spPr>
        <a:xfrm>
          <a:off x="1291951" y="384263"/>
          <a:ext cx="1429690" cy="435881"/>
        </a:xfrm>
        <a:prstGeom prst="rect">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Product oriented</a:t>
          </a:r>
        </a:p>
      </dsp:txBody>
      <dsp:txXfrm>
        <a:off x="1291951" y="384263"/>
        <a:ext cx="1429690" cy="435881"/>
      </dsp:txXfrm>
    </dsp:sp>
    <dsp:sp modelId="{DAA559E2-CD22-457A-99C8-CED5B9C6714F}">
      <dsp:nvSpPr>
        <dsp:cNvPr id="0" name=""/>
        <dsp:cNvSpPr/>
      </dsp:nvSpPr>
      <dsp:spPr>
        <a:xfrm>
          <a:off x="3007580" y="384263"/>
          <a:ext cx="1767455" cy="435881"/>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Cleaning equipment</a:t>
          </a:r>
        </a:p>
      </dsp:txBody>
      <dsp:txXfrm>
        <a:off x="3007580" y="384263"/>
        <a:ext cx="1767455" cy="435881"/>
      </dsp:txXfrm>
    </dsp:sp>
    <dsp:sp modelId="{BBA696B7-322D-49E0-A97B-27989F2739D6}">
      <dsp:nvSpPr>
        <dsp:cNvPr id="0" name=""/>
        <dsp:cNvSpPr/>
      </dsp:nvSpPr>
      <dsp:spPr>
        <a:xfrm>
          <a:off x="1291951" y="929115"/>
          <a:ext cx="1429690" cy="435881"/>
        </a:xfrm>
        <a:prstGeom prst="rect">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Use oriented</a:t>
          </a:r>
        </a:p>
      </dsp:txBody>
      <dsp:txXfrm>
        <a:off x="1291951" y="929115"/>
        <a:ext cx="1429690" cy="435881"/>
      </dsp:txXfrm>
    </dsp:sp>
    <dsp:sp modelId="{89DBB980-B2CE-4822-886D-63C5B7518104}">
      <dsp:nvSpPr>
        <dsp:cNvPr id="0" name=""/>
        <dsp:cNvSpPr/>
      </dsp:nvSpPr>
      <dsp:spPr>
        <a:xfrm>
          <a:off x="3007580" y="929115"/>
          <a:ext cx="1767455" cy="435881"/>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500 hours of cleaning per month</a:t>
          </a:r>
        </a:p>
      </dsp:txBody>
      <dsp:txXfrm>
        <a:off x="3007580" y="929115"/>
        <a:ext cx="1767455" cy="435881"/>
      </dsp:txXfrm>
    </dsp:sp>
    <dsp:sp modelId="{BB28B2C7-BD60-488C-B3B9-4C970C4D11FA}">
      <dsp:nvSpPr>
        <dsp:cNvPr id="0" name=""/>
        <dsp:cNvSpPr/>
      </dsp:nvSpPr>
      <dsp:spPr>
        <a:xfrm>
          <a:off x="1291951" y="1473966"/>
          <a:ext cx="1429690" cy="435881"/>
        </a:xfrm>
        <a:prstGeom prst="rect">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Result oriented</a:t>
          </a:r>
        </a:p>
      </dsp:txBody>
      <dsp:txXfrm>
        <a:off x="1291951" y="1473966"/>
        <a:ext cx="1429690" cy="435881"/>
      </dsp:txXfrm>
    </dsp:sp>
    <dsp:sp modelId="{90F79C23-5D07-46D3-B979-2EE0BBD50711}">
      <dsp:nvSpPr>
        <dsp:cNvPr id="0" name=""/>
        <dsp:cNvSpPr/>
      </dsp:nvSpPr>
      <dsp:spPr>
        <a:xfrm>
          <a:off x="3007580" y="1473966"/>
          <a:ext cx="1767455" cy="435881"/>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1000 m</a:t>
          </a:r>
          <a:r>
            <a:rPr lang="en-US" sz="1400" kern="1200" baseline="30000" dirty="0"/>
            <a:t>2</a:t>
          </a:r>
          <a:r>
            <a:rPr lang="en-US" sz="1400" kern="1200" dirty="0"/>
            <a:t> cleaned per month</a:t>
          </a:r>
        </a:p>
      </dsp:txBody>
      <dsp:txXfrm>
        <a:off x="3007580" y="1473966"/>
        <a:ext cx="1767455" cy="43588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489A0-610F-4CC3-98F7-6C24D27122A2}">
      <dsp:nvSpPr>
        <dsp:cNvPr id="0" name=""/>
        <dsp:cNvSpPr/>
      </dsp:nvSpPr>
      <dsp:spPr>
        <a:xfrm>
          <a:off x="2982198" y="1472926"/>
          <a:ext cx="290380" cy="276657"/>
        </a:xfrm>
        <a:custGeom>
          <a:avLst/>
          <a:gdLst/>
          <a:ahLst/>
          <a:cxnLst/>
          <a:rect l="0" t="0" r="0" b="0"/>
          <a:pathLst>
            <a:path>
              <a:moveTo>
                <a:pt x="0" y="0"/>
              </a:moveTo>
              <a:lnTo>
                <a:pt x="145190" y="0"/>
              </a:lnTo>
              <a:lnTo>
                <a:pt x="145190" y="276657"/>
              </a:lnTo>
              <a:lnTo>
                <a:pt x="290380" y="276657"/>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3117361" y="1601228"/>
        <a:ext cx="20053" cy="20053"/>
      </dsp:txXfrm>
    </dsp:sp>
    <dsp:sp modelId="{193A3ED1-818C-421E-A238-D5D1AAFBBF8A}">
      <dsp:nvSpPr>
        <dsp:cNvPr id="0" name=""/>
        <dsp:cNvSpPr/>
      </dsp:nvSpPr>
      <dsp:spPr>
        <a:xfrm>
          <a:off x="2982198" y="1196268"/>
          <a:ext cx="290380" cy="276657"/>
        </a:xfrm>
        <a:custGeom>
          <a:avLst/>
          <a:gdLst/>
          <a:ahLst/>
          <a:cxnLst/>
          <a:rect l="0" t="0" r="0" b="0"/>
          <a:pathLst>
            <a:path>
              <a:moveTo>
                <a:pt x="0" y="276657"/>
              </a:moveTo>
              <a:lnTo>
                <a:pt x="145190" y="276657"/>
              </a:lnTo>
              <a:lnTo>
                <a:pt x="145190" y="0"/>
              </a:lnTo>
              <a:lnTo>
                <a:pt x="290380" y="0"/>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3117361" y="1324571"/>
        <a:ext cx="20053" cy="20053"/>
      </dsp:txXfrm>
    </dsp:sp>
    <dsp:sp modelId="{E7FFA5AE-059A-4797-9F7A-E01B91607602}">
      <dsp:nvSpPr>
        <dsp:cNvPr id="0" name=""/>
        <dsp:cNvSpPr/>
      </dsp:nvSpPr>
      <dsp:spPr>
        <a:xfrm>
          <a:off x="1239917" y="1057939"/>
          <a:ext cx="290380" cy="414986"/>
        </a:xfrm>
        <a:custGeom>
          <a:avLst/>
          <a:gdLst/>
          <a:ahLst/>
          <a:cxnLst/>
          <a:rect l="0" t="0" r="0" b="0"/>
          <a:pathLst>
            <a:path>
              <a:moveTo>
                <a:pt x="0" y="0"/>
              </a:moveTo>
              <a:lnTo>
                <a:pt x="145190" y="0"/>
              </a:lnTo>
              <a:lnTo>
                <a:pt x="145190" y="414986"/>
              </a:lnTo>
              <a:lnTo>
                <a:pt x="290380" y="414986"/>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1372444" y="1252771"/>
        <a:ext cx="25324" cy="25324"/>
      </dsp:txXfrm>
    </dsp:sp>
    <dsp:sp modelId="{0ECE1A66-C293-4CBF-89E4-77202D530BAD}">
      <dsp:nvSpPr>
        <dsp:cNvPr id="0" name=""/>
        <dsp:cNvSpPr/>
      </dsp:nvSpPr>
      <dsp:spPr>
        <a:xfrm>
          <a:off x="2982198" y="597233"/>
          <a:ext cx="290380" cy="91440"/>
        </a:xfrm>
        <a:custGeom>
          <a:avLst/>
          <a:gdLst/>
          <a:ahLst/>
          <a:cxnLst/>
          <a:rect l="0" t="0" r="0" b="0"/>
          <a:pathLst>
            <a:path>
              <a:moveTo>
                <a:pt x="0" y="45720"/>
              </a:moveTo>
              <a:lnTo>
                <a:pt x="290380" y="45720"/>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3120128" y="635693"/>
        <a:ext cx="14519" cy="14519"/>
      </dsp:txXfrm>
    </dsp:sp>
    <dsp:sp modelId="{9AD2E731-1517-4737-9CD9-EF671A05B1AD}">
      <dsp:nvSpPr>
        <dsp:cNvPr id="0" name=""/>
        <dsp:cNvSpPr/>
      </dsp:nvSpPr>
      <dsp:spPr>
        <a:xfrm>
          <a:off x="1239917" y="642953"/>
          <a:ext cx="290380" cy="414986"/>
        </a:xfrm>
        <a:custGeom>
          <a:avLst/>
          <a:gdLst/>
          <a:ahLst/>
          <a:cxnLst/>
          <a:rect l="0" t="0" r="0" b="0"/>
          <a:pathLst>
            <a:path>
              <a:moveTo>
                <a:pt x="0" y="414986"/>
              </a:moveTo>
              <a:lnTo>
                <a:pt x="145190" y="414986"/>
              </a:lnTo>
              <a:lnTo>
                <a:pt x="145190" y="0"/>
              </a:lnTo>
              <a:lnTo>
                <a:pt x="290380" y="0"/>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1372444" y="837784"/>
        <a:ext cx="25324" cy="25324"/>
      </dsp:txXfrm>
    </dsp:sp>
    <dsp:sp modelId="{C2E9CB1F-47C4-4388-B4D9-604749ABE364}">
      <dsp:nvSpPr>
        <dsp:cNvPr id="0" name=""/>
        <dsp:cNvSpPr/>
      </dsp:nvSpPr>
      <dsp:spPr>
        <a:xfrm rot="16200000">
          <a:off x="319490" y="836613"/>
          <a:ext cx="1398200" cy="442652"/>
        </a:xfrm>
        <a:prstGeom prst="rect">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solidFill>
                <a:sysClr val="windowText" lastClr="000000"/>
              </a:solidFill>
            </a:rPr>
            <a:t>PSS elements</a:t>
          </a:r>
        </a:p>
      </dsp:txBody>
      <dsp:txXfrm>
        <a:off x="319490" y="836613"/>
        <a:ext cx="1398200" cy="442652"/>
      </dsp:txXfrm>
    </dsp:sp>
    <dsp:sp modelId="{7BB9EC82-0CE3-49A6-8116-1B0FED5CE864}">
      <dsp:nvSpPr>
        <dsp:cNvPr id="0" name=""/>
        <dsp:cNvSpPr/>
      </dsp:nvSpPr>
      <dsp:spPr>
        <a:xfrm>
          <a:off x="1530297" y="421626"/>
          <a:ext cx="1451900" cy="442652"/>
        </a:xfrm>
        <a:prstGeom prst="rect">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Product</a:t>
          </a:r>
        </a:p>
      </dsp:txBody>
      <dsp:txXfrm>
        <a:off x="1530297" y="421626"/>
        <a:ext cx="1451900" cy="442652"/>
      </dsp:txXfrm>
    </dsp:sp>
    <dsp:sp modelId="{9014F8B5-7482-4122-87F7-3D6AD1E57DD7}">
      <dsp:nvSpPr>
        <dsp:cNvPr id="0" name=""/>
        <dsp:cNvSpPr/>
      </dsp:nvSpPr>
      <dsp:spPr>
        <a:xfrm>
          <a:off x="3272578" y="421626"/>
          <a:ext cx="1748756" cy="442652"/>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Autonomous cleaning device</a:t>
          </a:r>
        </a:p>
      </dsp:txBody>
      <dsp:txXfrm>
        <a:off x="3272578" y="421626"/>
        <a:ext cx="1748756" cy="442652"/>
      </dsp:txXfrm>
    </dsp:sp>
    <dsp:sp modelId="{18662DD5-3BBE-45C3-9F2D-0E46EA8231E8}">
      <dsp:nvSpPr>
        <dsp:cNvPr id="0" name=""/>
        <dsp:cNvSpPr/>
      </dsp:nvSpPr>
      <dsp:spPr>
        <a:xfrm>
          <a:off x="1530297" y="1251600"/>
          <a:ext cx="1451900" cy="442652"/>
        </a:xfrm>
        <a:prstGeom prst="rect">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Service packages</a:t>
          </a:r>
        </a:p>
      </dsp:txBody>
      <dsp:txXfrm>
        <a:off x="1530297" y="1251600"/>
        <a:ext cx="1451900" cy="442652"/>
      </dsp:txXfrm>
    </dsp:sp>
    <dsp:sp modelId="{25F95639-3914-42DD-ACC0-D27728FDA142}">
      <dsp:nvSpPr>
        <dsp:cNvPr id="0" name=""/>
        <dsp:cNvSpPr/>
      </dsp:nvSpPr>
      <dsp:spPr>
        <a:xfrm>
          <a:off x="3272578" y="974942"/>
          <a:ext cx="1748756" cy="442652"/>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Waste collection</a:t>
          </a:r>
        </a:p>
      </dsp:txBody>
      <dsp:txXfrm>
        <a:off x="3272578" y="974942"/>
        <a:ext cx="1748756" cy="442652"/>
      </dsp:txXfrm>
    </dsp:sp>
    <dsp:sp modelId="{802923C1-D0E0-4D9A-ABC2-918B4DD83041}">
      <dsp:nvSpPr>
        <dsp:cNvPr id="0" name=""/>
        <dsp:cNvSpPr/>
      </dsp:nvSpPr>
      <dsp:spPr>
        <a:xfrm>
          <a:off x="3272578" y="1528258"/>
          <a:ext cx="1748756" cy="442652"/>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Supply of consumables</a:t>
          </a:r>
        </a:p>
      </dsp:txBody>
      <dsp:txXfrm>
        <a:off x="3272578" y="1528258"/>
        <a:ext cx="1748756" cy="44265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3C968-10F7-4960-BC47-9C17B0AD2725}">
      <dsp:nvSpPr>
        <dsp:cNvPr id="0" name=""/>
        <dsp:cNvSpPr/>
      </dsp:nvSpPr>
      <dsp:spPr>
        <a:xfrm>
          <a:off x="373657" y="390"/>
          <a:ext cx="2899344" cy="263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533400">
            <a:lnSpc>
              <a:spcPct val="90000"/>
            </a:lnSpc>
            <a:spcBef>
              <a:spcPct val="0"/>
            </a:spcBef>
            <a:spcAft>
              <a:spcPct val="35000"/>
            </a:spcAft>
          </a:pPr>
          <a:r>
            <a:rPr lang="en-US" sz="1200" b="1" kern="1200" noProof="0" dirty="0">
              <a:effectLst>
                <a:outerShdw blurRad="38100" dist="38100" dir="2700000" algn="tl">
                  <a:srgbClr val="000000">
                    <a:alpha val="43137"/>
                  </a:srgbClr>
                </a:outerShdw>
              </a:effectLst>
            </a:rPr>
            <a:t>ENVIRONMENTAL</a:t>
          </a:r>
        </a:p>
      </dsp:txBody>
      <dsp:txXfrm>
        <a:off x="373657" y="390"/>
        <a:ext cx="2899344" cy="263576"/>
      </dsp:txXfrm>
    </dsp:sp>
    <dsp:sp modelId="{F970454B-4189-41B2-AA3B-4DB818FB15F8}">
      <dsp:nvSpPr>
        <dsp:cNvPr id="0" name=""/>
        <dsp:cNvSpPr/>
      </dsp:nvSpPr>
      <dsp:spPr>
        <a:xfrm>
          <a:off x="373657" y="263967"/>
          <a:ext cx="678446" cy="536915"/>
        </a:xfrm>
        <a:prstGeom prst="chevron">
          <a:avLst>
            <a:gd name="adj" fmla="val 706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F0284A5-22AC-454E-A0C8-4FC371698131}">
      <dsp:nvSpPr>
        <dsp:cNvPr id="0" name=""/>
        <dsp:cNvSpPr/>
      </dsp:nvSpPr>
      <dsp:spPr>
        <a:xfrm>
          <a:off x="781176" y="263967"/>
          <a:ext cx="678446" cy="536915"/>
        </a:xfrm>
        <a:prstGeom prst="chevron">
          <a:avLst>
            <a:gd name="adj" fmla="val 706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992E479-C799-4415-B1CC-EDB341F3A295}">
      <dsp:nvSpPr>
        <dsp:cNvPr id="0" name=""/>
        <dsp:cNvSpPr/>
      </dsp:nvSpPr>
      <dsp:spPr>
        <a:xfrm>
          <a:off x="1189018" y="263967"/>
          <a:ext cx="678446" cy="536915"/>
        </a:xfrm>
        <a:prstGeom prst="chevron">
          <a:avLst>
            <a:gd name="adj" fmla="val 706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70770C7-57F5-442A-BF9F-880ADE0686DD}">
      <dsp:nvSpPr>
        <dsp:cNvPr id="0" name=""/>
        <dsp:cNvSpPr/>
      </dsp:nvSpPr>
      <dsp:spPr>
        <a:xfrm>
          <a:off x="1596537" y="263967"/>
          <a:ext cx="678446" cy="536915"/>
        </a:xfrm>
        <a:prstGeom prst="chevron">
          <a:avLst>
            <a:gd name="adj" fmla="val 706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AE01C95-34D6-4FBA-B1B3-A7ED64731AFA}">
      <dsp:nvSpPr>
        <dsp:cNvPr id="0" name=""/>
        <dsp:cNvSpPr/>
      </dsp:nvSpPr>
      <dsp:spPr>
        <a:xfrm>
          <a:off x="2004378" y="263967"/>
          <a:ext cx="678446" cy="536915"/>
        </a:xfrm>
        <a:prstGeom prst="chevron">
          <a:avLst>
            <a:gd name="adj" fmla="val 706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0FB944A-781D-45B8-AA8D-08C623DC8472}">
      <dsp:nvSpPr>
        <dsp:cNvPr id="0" name=""/>
        <dsp:cNvSpPr/>
      </dsp:nvSpPr>
      <dsp:spPr>
        <a:xfrm>
          <a:off x="2411897" y="263967"/>
          <a:ext cx="678446" cy="536915"/>
        </a:xfrm>
        <a:prstGeom prst="chevron">
          <a:avLst>
            <a:gd name="adj" fmla="val 706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9D74DE9-3CD5-484C-8BFF-6EF3DEC958A7}">
      <dsp:nvSpPr>
        <dsp:cNvPr id="0" name=""/>
        <dsp:cNvSpPr/>
      </dsp:nvSpPr>
      <dsp:spPr>
        <a:xfrm>
          <a:off x="2819738" y="263967"/>
          <a:ext cx="678446" cy="536915"/>
        </a:xfrm>
        <a:prstGeom prst="chevron">
          <a:avLst>
            <a:gd name="adj" fmla="val 706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7524555-F339-42F3-97AD-0320B748A6BD}">
      <dsp:nvSpPr>
        <dsp:cNvPr id="0" name=""/>
        <dsp:cNvSpPr/>
      </dsp:nvSpPr>
      <dsp:spPr>
        <a:xfrm>
          <a:off x="373657" y="317658"/>
          <a:ext cx="2937036" cy="429532"/>
        </a:xfrm>
        <a:prstGeom prst="rect">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l" defTabSz="488950">
            <a:lnSpc>
              <a:spcPct val="90000"/>
            </a:lnSpc>
            <a:spcBef>
              <a:spcPct val="0"/>
            </a:spcBef>
            <a:spcAft>
              <a:spcPct val="35000"/>
            </a:spcAft>
          </a:pPr>
          <a:r>
            <a:rPr lang="en-US" sz="1100" kern="1200" dirty="0"/>
            <a:t>Energy consumption</a:t>
          </a:r>
        </a:p>
        <a:p>
          <a:pPr lvl="0" algn="l" defTabSz="488950">
            <a:lnSpc>
              <a:spcPct val="90000"/>
            </a:lnSpc>
            <a:spcBef>
              <a:spcPct val="0"/>
            </a:spcBef>
            <a:spcAft>
              <a:spcPct val="35000"/>
            </a:spcAft>
          </a:pPr>
          <a:r>
            <a:rPr lang="en-US" sz="1100" kern="1200" dirty="0"/>
            <a:t>Waste reduction</a:t>
          </a:r>
        </a:p>
      </dsp:txBody>
      <dsp:txXfrm>
        <a:off x="373657" y="317658"/>
        <a:ext cx="2937036" cy="429532"/>
      </dsp:txXfrm>
    </dsp:sp>
    <dsp:sp modelId="{E4A13F1E-044F-4DB7-8167-FCC7E3DC19D6}">
      <dsp:nvSpPr>
        <dsp:cNvPr id="0" name=""/>
        <dsp:cNvSpPr/>
      </dsp:nvSpPr>
      <dsp:spPr>
        <a:xfrm>
          <a:off x="373657" y="856979"/>
          <a:ext cx="2899344" cy="263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533400">
            <a:lnSpc>
              <a:spcPct val="90000"/>
            </a:lnSpc>
            <a:spcBef>
              <a:spcPct val="0"/>
            </a:spcBef>
            <a:spcAft>
              <a:spcPct val="35000"/>
            </a:spcAft>
          </a:pPr>
          <a:r>
            <a:rPr lang="en-US" sz="1200" b="1" kern="1200" dirty="0">
              <a:effectLst>
                <a:outerShdw blurRad="38100" dist="38100" dir="2700000" algn="tl">
                  <a:srgbClr val="000000">
                    <a:alpha val="43137"/>
                  </a:srgbClr>
                </a:outerShdw>
              </a:effectLst>
            </a:rPr>
            <a:t>SOCIAL AND HUMAN</a:t>
          </a:r>
        </a:p>
      </dsp:txBody>
      <dsp:txXfrm>
        <a:off x="373657" y="856979"/>
        <a:ext cx="2899344" cy="263576"/>
      </dsp:txXfrm>
    </dsp:sp>
    <dsp:sp modelId="{BC50C08E-B36D-402B-BF36-9DC518B49936}">
      <dsp:nvSpPr>
        <dsp:cNvPr id="0" name=""/>
        <dsp:cNvSpPr/>
      </dsp:nvSpPr>
      <dsp:spPr>
        <a:xfrm>
          <a:off x="373657" y="1120556"/>
          <a:ext cx="678446" cy="536915"/>
        </a:xfrm>
        <a:prstGeom prst="chevron">
          <a:avLst>
            <a:gd name="adj" fmla="val 706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D966E42-94BE-4069-A2A6-110C20F19039}">
      <dsp:nvSpPr>
        <dsp:cNvPr id="0" name=""/>
        <dsp:cNvSpPr/>
      </dsp:nvSpPr>
      <dsp:spPr>
        <a:xfrm>
          <a:off x="781176" y="1120556"/>
          <a:ext cx="678446" cy="536915"/>
        </a:xfrm>
        <a:prstGeom prst="chevron">
          <a:avLst>
            <a:gd name="adj" fmla="val 706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CBDA00A-EF2E-493C-B321-EA6478590735}">
      <dsp:nvSpPr>
        <dsp:cNvPr id="0" name=""/>
        <dsp:cNvSpPr/>
      </dsp:nvSpPr>
      <dsp:spPr>
        <a:xfrm>
          <a:off x="1189018" y="1120556"/>
          <a:ext cx="678446" cy="536915"/>
        </a:xfrm>
        <a:prstGeom prst="chevron">
          <a:avLst>
            <a:gd name="adj" fmla="val 706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28B6FD1-97EF-4A3C-B990-57701ADF6D71}">
      <dsp:nvSpPr>
        <dsp:cNvPr id="0" name=""/>
        <dsp:cNvSpPr/>
      </dsp:nvSpPr>
      <dsp:spPr>
        <a:xfrm>
          <a:off x="1596537" y="1120556"/>
          <a:ext cx="678446" cy="536915"/>
        </a:xfrm>
        <a:prstGeom prst="chevron">
          <a:avLst>
            <a:gd name="adj" fmla="val 706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8A47990-B6CF-40CF-8D8C-CA7048DFB928}">
      <dsp:nvSpPr>
        <dsp:cNvPr id="0" name=""/>
        <dsp:cNvSpPr/>
      </dsp:nvSpPr>
      <dsp:spPr>
        <a:xfrm>
          <a:off x="2004378" y="1120556"/>
          <a:ext cx="678446" cy="536915"/>
        </a:xfrm>
        <a:prstGeom prst="chevron">
          <a:avLst>
            <a:gd name="adj" fmla="val 706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35BAA83-5FF4-4CAF-B231-00A3C51BB2E7}">
      <dsp:nvSpPr>
        <dsp:cNvPr id="0" name=""/>
        <dsp:cNvSpPr/>
      </dsp:nvSpPr>
      <dsp:spPr>
        <a:xfrm>
          <a:off x="2411897" y="1120556"/>
          <a:ext cx="678446" cy="536915"/>
        </a:xfrm>
        <a:prstGeom prst="chevron">
          <a:avLst>
            <a:gd name="adj" fmla="val 706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AD3A120-435A-4508-9ED7-0E4F3F23D875}">
      <dsp:nvSpPr>
        <dsp:cNvPr id="0" name=""/>
        <dsp:cNvSpPr/>
      </dsp:nvSpPr>
      <dsp:spPr>
        <a:xfrm>
          <a:off x="2819738" y="1120556"/>
          <a:ext cx="678446" cy="536915"/>
        </a:xfrm>
        <a:prstGeom prst="chevron">
          <a:avLst>
            <a:gd name="adj" fmla="val 706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D36A927-24AD-4CC4-AA61-C5017060D209}">
      <dsp:nvSpPr>
        <dsp:cNvPr id="0" name=""/>
        <dsp:cNvSpPr/>
      </dsp:nvSpPr>
      <dsp:spPr>
        <a:xfrm>
          <a:off x="373657" y="1174247"/>
          <a:ext cx="2937036" cy="429532"/>
        </a:xfrm>
        <a:prstGeom prst="rect">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l" defTabSz="488950">
            <a:lnSpc>
              <a:spcPct val="90000"/>
            </a:lnSpc>
            <a:spcBef>
              <a:spcPct val="0"/>
            </a:spcBef>
            <a:spcAft>
              <a:spcPct val="35000"/>
            </a:spcAft>
          </a:pPr>
          <a:r>
            <a:rPr lang="en-US" sz="1100" kern="1200" dirty="0"/>
            <a:t>Training return on investment</a:t>
          </a:r>
        </a:p>
      </dsp:txBody>
      <dsp:txXfrm>
        <a:off x="373657" y="1174247"/>
        <a:ext cx="2937036" cy="429532"/>
      </dsp:txXfrm>
    </dsp:sp>
    <dsp:sp modelId="{60CCEA91-DD0C-49DB-8713-FC5607B6A40B}">
      <dsp:nvSpPr>
        <dsp:cNvPr id="0" name=""/>
        <dsp:cNvSpPr/>
      </dsp:nvSpPr>
      <dsp:spPr>
        <a:xfrm>
          <a:off x="373657" y="1713568"/>
          <a:ext cx="2899344" cy="263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533400">
            <a:lnSpc>
              <a:spcPct val="90000"/>
            </a:lnSpc>
            <a:spcBef>
              <a:spcPct val="0"/>
            </a:spcBef>
            <a:spcAft>
              <a:spcPct val="35000"/>
            </a:spcAft>
          </a:pPr>
          <a:r>
            <a:rPr lang="en-US" sz="1200" b="1" kern="1200" dirty="0">
              <a:effectLst>
                <a:outerShdw blurRad="38100" dist="38100" dir="2700000" algn="tl">
                  <a:srgbClr val="000000">
                    <a:alpha val="43137"/>
                  </a:srgbClr>
                </a:outerShdw>
              </a:effectLst>
            </a:rPr>
            <a:t>ECONOMIC</a:t>
          </a:r>
        </a:p>
      </dsp:txBody>
      <dsp:txXfrm>
        <a:off x="373657" y="1713568"/>
        <a:ext cx="2899344" cy="263576"/>
      </dsp:txXfrm>
    </dsp:sp>
    <dsp:sp modelId="{D251F720-0C59-4D17-A284-2455D20D7408}">
      <dsp:nvSpPr>
        <dsp:cNvPr id="0" name=""/>
        <dsp:cNvSpPr/>
      </dsp:nvSpPr>
      <dsp:spPr>
        <a:xfrm>
          <a:off x="373657" y="1977144"/>
          <a:ext cx="678446" cy="536915"/>
        </a:xfrm>
        <a:prstGeom prst="chevron">
          <a:avLst>
            <a:gd name="adj" fmla="val 706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1676DFA-6DB1-4A93-B428-36EE95F7B7BC}">
      <dsp:nvSpPr>
        <dsp:cNvPr id="0" name=""/>
        <dsp:cNvSpPr/>
      </dsp:nvSpPr>
      <dsp:spPr>
        <a:xfrm>
          <a:off x="781176" y="1977144"/>
          <a:ext cx="678446" cy="536915"/>
        </a:xfrm>
        <a:prstGeom prst="chevron">
          <a:avLst>
            <a:gd name="adj" fmla="val 706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8B46BE9-6599-4FD1-BACA-71AF43944918}">
      <dsp:nvSpPr>
        <dsp:cNvPr id="0" name=""/>
        <dsp:cNvSpPr/>
      </dsp:nvSpPr>
      <dsp:spPr>
        <a:xfrm>
          <a:off x="1189018" y="1977144"/>
          <a:ext cx="678446" cy="536915"/>
        </a:xfrm>
        <a:prstGeom prst="chevron">
          <a:avLst>
            <a:gd name="adj" fmla="val 706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35A8772-97A6-478D-A823-412D876E4CAA}">
      <dsp:nvSpPr>
        <dsp:cNvPr id="0" name=""/>
        <dsp:cNvSpPr/>
      </dsp:nvSpPr>
      <dsp:spPr>
        <a:xfrm>
          <a:off x="1596537" y="1977144"/>
          <a:ext cx="678446" cy="536915"/>
        </a:xfrm>
        <a:prstGeom prst="chevron">
          <a:avLst>
            <a:gd name="adj" fmla="val 706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A569BFD-1772-47C8-9A53-7BA291ECD71F}">
      <dsp:nvSpPr>
        <dsp:cNvPr id="0" name=""/>
        <dsp:cNvSpPr/>
      </dsp:nvSpPr>
      <dsp:spPr>
        <a:xfrm>
          <a:off x="2004378" y="1977144"/>
          <a:ext cx="678446" cy="536915"/>
        </a:xfrm>
        <a:prstGeom prst="chevron">
          <a:avLst>
            <a:gd name="adj" fmla="val 706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4F69B0C-56C6-468F-8171-7465B3EFA529}">
      <dsp:nvSpPr>
        <dsp:cNvPr id="0" name=""/>
        <dsp:cNvSpPr/>
      </dsp:nvSpPr>
      <dsp:spPr>
        <a:xfrm>
          <a:off x="2411897" y="1977144"/>
          <a:ext cx="678446" cy="536915"/>
        </a:xfrm>
        <a:prstGeom prst="chevron">
          <a:avLst>
            <a:gd name="adj" fmla="val 706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CC12554-429D-4585-85A2-B45971613BFD}">
      <dsp:nvSpPr>
        <dsp:cNvPr id="0" name=""/>
        <dsp:cNvSpPr/>
      </dsp:nvSpPr>
      <dsp:spPr>
        <a:xfrm>
          <a:off x="2819738" y="1977144"/>
          <a:ext cx="678446" cy="536915"/>
        </a:xfrm>
        <a:prstGeom prst="chevron">
          <a:avLst>
            <a:gd name="adj" fmla="val 706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A1D2FCF-F279-4FB3-A030-2AA548398E39}">
      <dsp:nvSpPr>
        <dsp:cNvPr id="0" name=""/>
        <dsp:cNvSpPr/>
      </dsp:nvSpPr>
      <dsp:spPr>
        <a:xfrm>
          <a:off x="373657" y="2030836"/>
          <a:ext cx="2937036" cy="429532"/>
        </a:xfrm>
        <a:prstGeom prst="rect">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l" defTabSz="488950">
            <a:lnSpc>
              <a:spcPct val="90000"/>
            </a:lnSpc>
            <a:spcBef>
              <a:spcPct val="0"/>
            </a:spcBef>
            <a:spcAft>
              <a:spcPct val="35000"/>
            </a:spcAft>
          </a:pPr>
          <a:r>
            <a:rPr lang="en-US" sz="1100" kern="1200" dirty="0"/>
            <a:t>Revenue growth rate</a:t>
          </a:r>
        </a:p>
      </dsp:txBody>
      <dsp:txXfrm>
        <a:off x="373657" y="2030836"/>
        <a:ext cx="2937036" cy="429532"/>
      </dsp:txXfrm>
    </dsp:sp>
    <dsp:sp modelId="{D02052D9-98A8-44F9-B273-C88FB9AE64D2}">
      <dsp:nvSpPr>
        <dsp:cNvPr id="0" name=""/>
        <dsp:cNvSpPr/>
      </dsp:nvSpPr>
      <dsp:spPr>
        <a:xfrm>
          <a:off x="373657" y="2570156"/>
          <a:ext cx="2899344" cy="263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533400">
            <a:lnSpc>
              <a:spcPct val="90000"/>
            </a:lnSpc>
            <a:spcBef>
              <a:spcPct val="0"/>
            </a:spcBef>
            <a:spcAft>
              <a:spcPct val="35000"/>
            </a:spcAft>
          </a:pPr>
          <a:r>
            <a:rPr lang="en-US" sz="1200" b="1" kern="1200">
              <a:effectLst>
                <a:outerShdw blurRad="38100" dist="38100" dir="2700000" algn="tl">
                  <a:srgbClr val="000000">
                    <a:alpha val="43137"/>
                  </a:srgbClr>
                </a:outerShdw>
              </a:effectLst>
              <a:latin typeface="Century Gothic" panose="020B0502020202020204"/>
              <a:ea typeface="+mn-ea"/>
              <a:cs typeface="+mn-cs"/>
            </a:rPr>
            <a:t>TECHNOLOGIC</a:t>
          </a:r>
          <a:r>
            <a:rPr lang="en-US" sz="1200" b="1" kern="1200">
              <a:effectLst>
                <a:outerShdw blurRad="38100" dist="38100" dir="2700000" algn="tl">
                  <a:srgbClr val="000000">
                    <a:alpha val="43137"/>
                  </a:srgbClr>
                </a:outerShdw>
              </a:effectLst>
            </a:rPr>
            <a:t>AL</a:t>
          </a:r>
          <a:endParaRPr lang="en-US" sz="1200" b="1" kern="1200" dirty="0">
            <a:effectLst>
              <a:outerShdw blurRad="38100" dist="38100" dir="2700000" algn="tl">
                <a:srgbClr val="000000">
                  <a:alpha val="43137"/>
                </a:srgbClr>
              </a:outerShdw>
            </a:effectLst>
          </a:endParaRPr>
        </a:p>
      </dsp:txBody>
      <dsp:txXfrm>
        <a:off x="373657" y="2570156"/>
        <a:ext cx="2899344" cy="263576"/>
      </dsp:txXfrm>
    </dsp:sp>
    <dsp:sp modelId="{DF85BDBA-1535-4FD6-AFC1-CC1FA72F8A5E}">
      <dsp:nvSpPr>
        <dsp:cNvPr id="0" name=""/>
        <dsp:cNvSpPr/>
      </dsp:nvSpPr>
      <dsp:spPr>
        <a:xfrm>
          <a:off x="373657" y="2833733"/>
          <a:ext cx="678446" cy="536915"/>
        </a:xfrm>
        <a:prstGeom prst="chevron">
          <a:avLst>
            <a:gd name="adj" fmla="val 706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7F683B1-0354-4E83-8BAF-A73DD08FD6C9}">
      <dsp:nvSpPr>
        <dsp:cNvPr id="0" name=""/>
        <dsp:cNvSpPr/>
      </dsp:nvSpPr>
      <dsp:spPr>
        <a:xfrm>
          <a:off x="781176" y="2833733"/>
          <a:ext cx="678446" cy="536915"/>
        </a:xfrm>
        <a:prstGeom prst="chevron">
          <a:avLst>
            <a:gd name="adj" fmla="val 706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4C350FF-32A3-4227-B429-30D76E371B8E}">
      <dsp:nvSpPr>
        <dsp:cNvPr id="0" name=""/>
        <dsp:cNvSpPr/>
      </dsp:nvSpPr>
      <dsp:spPr>
        <a:xfrm>
          <a:off x="1189018" y="2833733"/>
          <a:ext cx="678446" cy="536915"/>
        </a:xfrm>
        <a:prstGeom prst="chevron">
          <a:avLst>
            <a:gd name="adj" fmla="val 706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BCA42C5-FA72-487E-8920-0B64F393AE61}">
      <dsp:nvSpPr>
        <dsp:cNvPr id="0" name=""/>
        <dsp:cNvSpPr/>
      </dsp:nvSpPr>
      <dsp:spPr>
        <a:xfrm>
          <a:off x="1596537" y="2833733"/>
          <a:ext cx="678446" cy="536915"/>
        </a:xfrm>
        <a:prstGeom prst="chevron">
          <a:avLst>
            <a:gd name="adj" fmla="val 706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A607F32-5EF2-4698-9063-93011F069FD5}">
      <dsp:nvSpPr>
        <dsp:cNvPr id="0" name=""/>
        <dsp:cNvSpPr/>
      </dsp:nvSpPr>
      <dsp:spPr>
        <a:xfrm>
          <a:off x="2004378" y="2833733"/>
          <a:ext cx="678446" cy="536915"/>
        </a:xfrm>
        <a:prstGeom prst="chevron">
          <a:avLst>
            <a:gd name="adj" fmla="val 706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B4E2B6E-E226-4497-8057-983507E743F3}">
      <dsp:nvSpPr>
        <dsp:cNvPr id="0" name=""/>
        <dsp:cNvSpPr/>
      </dsp:nvSpPr>
      <dsp:spPr>
        <a:xfrm>
          <a:off x="2411897" y="2833733"/>
          <a:ext cx="678446" cy="536915"/>
        </a:xfrm>
        <a:prstGeom prst="chevron">
          <a:avLst>
            <a:gd name="adj" fmla="val 706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62F1CBC-81D9-431A-8D5C-41ADFDA02C5F}">
      <dsp:nvSpPr>
        <dsp:cNvPr id="0" name=""/>
        <dsp:cNvSpPr/>
      </dsp:nvSpPr>
      <dsp:spPr>
        <a:xfrm>
          <a:off x="2819738" y="2833733"/>
          <a:ext cx="678446" cy="536915"/>
        </a:xfrm>
        <a:prstGeom prst="chevron">
          <a:avLst>
            <a:gd name="adj" fmla="val 706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C0232C4-AA5E-4C4D-AF59-D4D1A69BC0E3}">
      <dsp:nvSpPr>
        <dsp:cNvPr id="0" name=""/>
        <dsp:cNvSpPr/>
      </dsp:nvSpPr>
      <dsp:spPr>
        <a:xfrm>
          <a:off x="373657" y="2887425"/>
          <a:ext cx="2937036" cy="429532"/>
        </a:xfrm>
        <a:prstGeom prst="rect">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l" defTabSz="488950">
            <a:lnSpc>
              <a:spcPct val="90000"/>
            </a:lnSpc>
            <a:spcBef>
              <a:spcPct val="0"/>
            </a:spcBef>
            <a:spcAft>
              <a:spcPct val="35000"/>
            </a:spcAft>
          </a:pPr>
          <a:r>
            <a:rPr lang="en-US" sz="1100" kern="1200" dirty="0"/>
            <a:t>Overall Equipment Effectiveness (OEE)</a:t>
          </a:r>
        </a:p>
      </dsp:txBody>
      <dsp:txXfrm>
        <a:off x="373657" y="2887425"/>
        <a:ext cx="2937036" cy="42953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81D6C-4C73-4A7B-B428-3EE2946F7AA2}">
      <dsp:nvSpPr>
        <dsp:cNvPr id="0" name=""/>
        <dsp:cNvSpPr/>
      </dsp:nvSpPr>
      <dsp:spPr>
        <a:xfrm rot="5400000">
          <a:off x="1608704" y="-478487"/>
          <a:ext cx="711312" cy="1848809"/>
        </a:xfrm>
        <a:prstGeom prst="round2Same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noProof="0" dirty="0">
              <a:solidFill>
                <a:schemeClr val="tx2">
                  <a:lumMod val="50000"/>
                </a:schemeClr>
              </a:solidFill>
            </a:rPr>
            <a:t>Assembly of battery system</a:t>
          </a:r>
        </a:p>
      </dsp:txBody>
      <dsp:txXfrm rot="-5400000">
        <a:off x="1039956" y="124984"/>
        <a:ext cx="1814086" cy="641866"/>
      </dsp:txXfrm>
    </dsp:sp>
    <dsp:sp modelId="{66AB31DE-64CC-43A7-BA03-34A69D8EBD88}">
      <dsp:nvSpPr>
        <dsp:cNvPr id="0" name=""/>
        <dsp:cNvSpPr/>
      </dsp:nvSpPr>
      <dsp:spPr>
        <a:xfrm>
          <a:off x="0" y="1347"/>
          <a:ext cx="1039955" cy="889140"/>
        </a:xfrm>
        <a:prstGeom prst="roundRect">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n-US" sz="1300" b="0" kern="1200" dirty="0">
              <a:solidFill>
                <a:schemeClr val="tx2">
                  <a:lumMod val="50000"/>
                </a:schemeClr>
              </a:solidFill>
            </a:rPr>
            <a:t>ACTIVITY REFERENCE</a:t>
          </a:r>
        </a:p>
      </dsp:txBody>
      <dsp:txXfrm>
        <a:off x="43404" y="44751"/>
        <a:ext cx="953147" cy="802332"/>
      </dsp:txXfrm>
    </dsp:sp>
    <dsp:sp modelId="{CFDB5956-4D01-4147-873F-8C158EBF01F3}">
      <dsp:nvSpPr>
        <dsp:cNvPr id="0" name=""/>
        <dsp:cNvSpPr/>
      </dsp:nvSpPr>
      <dsp:spPr>
        <a:xfrm rot="5400000">
          <a:off x="1608704" y="455109"/>
          <a:ext cx="711312" cy="1848809"/>
        </a:xfrm>
        <a:prstGeom prst="round2Same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b="1" kern="1200" dirty="0">
              <a:solidFill>
                <a:schemeClr val="tx2">
                  <a:lumMod val="50000"/>
                </a:schemeClr>
              </a:solidFill>
            </a:rPr>
            <a:t>Fabrication of robot</a:t>
          </a:r>
        </a:p>
      </dsp:txBody>
      <dsp:txXfrm rot="-5400000">
        <a:off x="1039956" y="1058581"/>
        <a:ext cx="1814086" cy="641866"/>
      </dsp:txXfrm>
    </dsp:sp>
    <dsp:sp modelId="{FEF458F5-4D4D-4259-AEB4-AADEC3D7DAAA}">
      <dsp:nvSpPr>
        <dsp:cNvPr id="0" name=""/>
        <dsp:cNvSpPr/>
      </dsp:nvSpPr>
      <dsp:spPr>
        <a:xfrm>
          <a:off x="0" y="934944"/>
          <a:ext cx="1039955" cy="889140"/>
        </a:xfrm>
        <a:prstGeom prst="roundRect">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n-US" sz="1300" b="1" kern="1200" dirty="0">
              <a:solidFill>
                <a:schemeClr val="tx2">
                  <a:lumMod val="50000"/>
                </a:schemeClr>
              </a:solidFill>
            </a:rPr>
            <a:t>MACRO ACTIVITY REFERENCE</a:t>
          </a:r>
        </a:p>
      </dsp:txBody>
      <dsp:txXfrm>
        <a:off x="43404" y="978348"/>
        <a:ext cx="953147" cy="802332"/>
      </dsp:txXfrm>
    </dsp:sp>
    <dsp:sp modelId="{5915436E-1535-4F43-92EC-87C28FA9EB90}">
      <dsp:nvSpPr>
        <dsp:cNvPr id="0" name=""/>
        <dsp:cNvSpPr/>
      </dsp:nvSpPr>
      <dsp:spPr>
        <a:xfrm rot="5400000">
          <a:off x="1608704" y="1388706"/>
          <a:ext cx="711312" cy="1848809"/>
        </a:xfrm>
        <a:prstGeom prst="round2Same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solidFill>
                <a:schemeClr val="tx2">
                  <a:lumMod val="50000"/>
                </a:schemeClr>
              </a:solidFill>
            </a:rPr>
            <a:t>Transport of robot</a:t>
          </a:r>
        </a:p>
      </dsp:txBody>
      <dsp:txXfrm rot="-5400000">
        <a:off x="1039956" y="1992178"/>
        <a:ext cx="1814086" cy="641866"/>
      </dsp:txXfrm>
    </dsp:sp>
    <dsp:sp modelId="{AB7E2E6D-A627-49B7-A4A4-02D5655C645A}">
      <dsp:nvSpPr>
        <dsp:cNvPr id="0" name=""/>
        <dsp:cNvSpPr/>
      </dsp:nvSpPr>
      <dsp:spPr>
        <a:xfrm>
          <a:off x="0" y="1868541"/>
          <a:ext cx="1039955" cy="889140"/>
        </a:xfrm>
        <a:prstGeom prst="roundRect">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n-US" sz="1300" b="0" kern="1200">
              <a:solidFill>
                <a:schemeClr val="tx2">
                  <a:lumMod val="50000"/>
                </a:schemeClr>
              </a:solidFill>
            </a:rPr>
            <a:t>ACTIVITY REFERENCE</a:t>
          </a:r>
          <a:endParaRPr lang="en-US" sz="1300" b="0" kern="1200" dirty="0">
            <a:solidFill>
              <a:schemeClr val="tx2">
                <a:lumMod val="50000"/>
              </a:schemeClr>
            </a:solidFill>
          </a:endParaRPr>
        </a:p>
      </dsp:txBody>
      <dsp:txXfrm>
        <a:off x="43404" y="1911945"/>
        <a:ext cx="953147" cy="80233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07977D-7165-4131-B43C-761333DAD079}">
      <dsp:nvSpPr>
        <dsp:cNvPr id="0" name=""/>
        <dsp:cNvSpPr/>
      </dsp:nvSpPr>
      <dsp:spPr>
        <a:xfrm>
          <a:off x="0" y="548618"/>
          <a:ext cx="5856323" cy="869720"/>
        </a:xfrm>
        <a:prstGeom prst="roundRect">
          <a:avLst>
            <a:gd name="adj" fmla="val 10000"/>
          </a:avLst>
        </a:prstGeom>
        <a:no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endParaRPr lang="en-US" sz="4000" b="1" i="1" u="sng" kern="1200" dirty="0"/>
        </a:p>
      </dsp:txBody>
      <dsp:txXfrm>
        <a:off x="25473" y="574091"/>
        <a:ext cx="5805377" cy="818774"/>
      </dsp:txXfrm>
    </dsp:sp>
    <dsp:sp modelId="{0B9EC28B-257C-4702-831C-8BECB615B2C3}">
      <dsp:nvSpPr>
        <dsp:cNvPr id="0" name=""/>
        <dsp:cNvSpPr/>
      </dsp:nvSpPr>
      <dsp:spPr>
        <a:xfrm>
          <a:off x="0" y="1741337"/>
          <a:ext cx="1268424" cy="1268424"/>
        </a:xfrm>
        <a:prstGeom prst="roundRect">
          <a:avLst>
            <a:gd name="adj" fmla="val 16670"/>
          </a:avLst>
        </a:prstGeom>
        <a:blipFill rotWithShape="1">
          <a:blip xmlns:r="http://schemas.openxmlformats.org/officeDocument/2006/relationships" r:embed="rId1"/>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E1408DE-D931-4B77-8D7F-86E7591F52B2}">
      <dsp:nvSpPr>
        <dsp:cNvPr id="0" name=""/>
        <dsp:cNvSpPr/>
      </dsp:nvSpPr>
      <dsp:spPr>
        <a:xfrm>
          <a:off x="1344529" y="1646656"/>
          <a:ext cx="4511794" cy="1457787"/>
        </a:xfrm>
        <a:prstGeom prst="roundRect">
          <a:avLst>
            <a:gd name="adj" fmla="val 166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just" defTabSz="622300">
            <a:lnSpc>
              <a:spcPct val="90000"/>
            </a:lnSpc>
            <a:spcBef>
              <a:spcPct val="0"/>
            </a:spcBef>
            <a:spcAft>
              <a:spcPts val="0"/>
            </a:spcAft>
            <a:buFontTx/>
            <a:buNone/>
          </a:pPr>
          <a:r>
            <a:rPr lang="en-US" sz="1400" b="1" kern="1200" dirty="0"/>
            <a:t>INDUSTRIAL AND TECHNOLOGICAL:</a:t>
          </a:r>
        </a:p>
        <a:p>
          <a:pPr lvl="0" algn="just" defTabSz="622300">
            <a:lnSpc>
              <a:spcPct val="90000"/>
            </a:lnSpc>
            <a:spcBef>
              <a:spcPct val="0"/>
            </a:spcBef>
            <a:spcAft>
              <a:spcPts val="0"/>
            </a:spcAft>
            <a:buFontTx/>
            <a:buChar char="-"/>
          </a:pPr>
          <a:r>
            <a:rPr lang="en-US" sz="1400" kern="1200" dirty="0"/>
            <a:t>- Automation of cleaning processes and hygiene functionalities.</a:t>
          </a:r>
        </a:p>
        <a:p>
          <a:pPr lvl="0" algn="just" defTabSz="622300">
            <a:lnSpc>
              <a:spcPct val="90000"/>
            </a:lnSpc>
            <a:spcBef>
              <a:spcPct val="0"/>
            </a:spcBef>
            <a:spcAft>
              <a:spcPts val="0"/>
            </a:spcAft>
            <a:buFontTx/>
            <a:buChar char="-"/>
          </a:pPr>
          <a:r>
            <a:rPr lang="en-US" sz="1400" kern="1200" dirty="0"/>
            <a:t>- Hygiene and quality are two key objectives.</a:t>
          </a:r>
        </a:p>
        <a:p>
          <a:pPr lvl="0" algn="just" defTabSz="622300">
            <a:lnSpc>
              <a:spcPct val="90000"/>
            </a:lnSpc>
            <a:spcBef>
              <a:spcPct val="0"/>
            </a:spcBef>
            <a:spcAft>
              <a:spcPts val="0"/>
            </a:spcAft>
            <a:buFontTx/>
            <a:buChar char="-"/>
          </a:pPr>
          <a:r>
            <a:rPr lang="en-US" sz="1400" kern="1200" dirty="0"/>
            <a:t>- Potential of high-added value solutions coupling robotics with service.</a:t>
          </a:r>
          <a:endParaRPr lang="en-US" sz="1400" b="1" kern="1200" dirty="0"/>
        </a:p>
      </dsp:txBody>
      <dsp:txXfrm>
        <a:off x="1415705" y="1717832"/>
        <a:ext cx="4369442" cy="1315435"/>
      </dsp:txXfrm>
    </dsp:sp>
    <dsp:sp modelId="{E704F0D3-8E61-4DB4-A0E6-77E5360FBFF3}">
      <dsp:nvSpPr>
        <dsp:cNvPr id="0" name=""/>
        <dsp:cNvSpPr/>
      </dsp:nvSpPr>
      <dsp:spPr>
        <a:xfrm>
          <a:off x="0" y="3256654"/>
          <a:ext cx="1268424" cy="1268424"/>
        </a:xfrm>
        <a:prstGeom prst="roundRect">
          <a:avLst>
            <a:gd name="adj" fmla="val 16670"/>
          </a:avLst>
        </a:prstGeom>
        <a:blipFill rotWithShape="1">
          <a:blip xmlns:r="http://schemas.openxmlformats.org/officeDocument/2006/relationships" r:embed="rId2"/>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8BA903B-8B61-4D25-B570-9DEF305EE32A}">
      <dsp:nvSpPr>
        <dsp:cNvPr id="0" name=""/>
        <dsp:cNvSpPr/>
      </dsp:nvSpPr>
      <dsp:spPr>
        <a:xfrm>
          <a:off x="1344529" y="3256654"/>
          <a:ext cx="4511794" cy="1268424"/>
        </a:xfrm>
        <a:prstGeom prst="roundRect">
          <a:avLst>
            <a:gd name="adj" fmla="val 166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just" defTabSz="622300">
            <a:lnSpc>
              <a:spcPct val="90000"/>
            </a:lnSpc>
            <a:spcBef>
              <a:spcPct val="0"/>
            </a:spcBef>
            <a:spcAft>
              <a:spcPts val="0"/>
            </a:spcAft>
          </a:pPr>
          <a:r>
            <a:rPr lang="en-US" sz="1400" b="1" kern="1200" dirty="0"/>
            <a:t>ENVIRONMENTAL:</a:t>
          </a:r>
        </a:p>
        <a:p>
          <a:pPr lvl="0" algn="just" defTabSz="622300">
            <a:lnSpc>
              <a:spcPct val="90000"/>
            </a:lnSpc>
            <a:spcBef>
              <a:spcPct val="0"/>
            </a:spcBef>
            <a:spcAft>
              <a:spcPts val="0"/>
            </a:spcAft>
          </a:pPr>
          <a:r>
            <a:rPr lang="en-US" sz="1400" b="0" i="0" u="none" kern="1200" dirty="0">
              <a:effectLst/>
            </a:rPr>
            <a:t>- Benefits from innovative solutions to increase the efficiency of cleaning process.</a:t>
          </a:r>
        </a:p>
        <a:p>
          <a:pPr lvl="0" algn="just" defTabSz="622300">
            <a:lnSpc>
              <a:spcPct val="90000"/>
            </a:lnSpc>
            <a:spcBef>
              <a:spcPct val="0"/>
            </a:spcBef>
            <a:spcAft>
              <a:spcPts val="0"/>
            </a:spcAft>
          </a:pPr>
          <a:r>
            <a:rPr lang="en-US" sz="1400" b="0" i="0" u="none" kern="1200" dirty="0">
              <a:effectLst/>
            </a:rPr>
            <a:t>- Optimization of resources (water and energy) and responsible use of chemical substances.</a:t>
          </a:r>
        </a:p>
      </dsp:txBody>
      <dsp:txXfrm>
        <a:off x="1406460" y="3318585"/>
        <a:ext cx="4387932" cy="114456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07977D-7165-4131-B43C-761333DAD079}">
      <dsp:nvSpPr>
        <dsp:cNvPr id="0" name=""/>
        <dsp:cNvSpPr/>
      </dsp:nvSpPr>
      <dsp:spPr>
        <a:xfrm>
          <a:off x="0" y="419796"/>
          <a:ext cx="5835316" cy="892760"/>
        </a:xfrm>
        <a:prstGeom prst="roundRect">
          <a:avLst>
            <a:gd name="adj" fmla="val 10000"/>
          </a:avLst>
        </a:prstGeom>
        <a:no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endParaRPr lang="en-US" sz="4000" b="1" i="1" u="sng" kern="1200" dirty="0"/>
        </a:p>
      </dsp:txBody>
      <dsp:txXfrm>
        <a:off x="26148" y="445944"/>
        <a:ext cx="5783020" cy="840464"/>
      </dsp:txXfrm>
    </dsp:sp>
    <dsp:sp modelId="{6C175CA1-81E4-4352-82EA-F65A77EC7A63}">
      <dsp:nvSpPr>
        <dsp:cNvPr id="0" name=""/>
        <dsp:cNvSpPr/>
      </dsp:nvSpPr>
      <dsp:spPr>
        <a:xfrm>
          <a:off x="0" y="1677263"/>
          <a:ext cx="1195031" cy="1195031"/>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AFC88CE-0507-472B-B11A-CE0094707F23}">
      <dsp:nvSpPr>
        <dsp:cNvPr id="0" name=""/>
        <dsp:cNvSpPr/>
      </dsp:nvSpPr>
      <dsp:spPr>
        <a:xfrm>
          <a:off x="1266733" y="1527663"/>
          <a:ext cx="4568582" cy="1494232"/>
        </a:xfrm>
        <a:prstGeom prst="roundRect">
          <a:avLst>
            <a:gd name="adj" fmla="val 166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just" defTabSz="622300">
            <a:lnSpc>
              <a:spcPct val="90000"/>
            </a:lnSpc>
            <a:spcBef>
              <a:spcPct val="0"/>
            </a:spcBef>
            <a:spcAft>
              <a:spcPts val="0"/>
            </a:spcAft>
          </a:pPr>
          <a:r>
            <a:rPr lang="en-US" sz="1400" b="1" i="0" u="none" kern="1200" dirty="0">
              <a:effectLst/>
            </a:rPr>
            <a:t>LEGAL:</a:t>
          </a:r>
        </a:p>
        <a:p>
          <a:pPr lvl="0" algn="just" defTabSz="622300">
            <a:lnSpc>
              <a:spcPct val="90000"/>
            </a:lnSpc>
            <a:spcBef>
              <a:spcPct val="0"/>
            </a:spcBef>
            <a:spcAft>
              <a:spcPts val="0"/>
            </a:spcAft>
          </a:pPr>
          <a:r>
            <a:rPr lang="en-US" sz="1400" b="0" i="0" u="none" kern="1200" dirty="0">
              <a:effectLst/>
            </a:rPr>
            <a:t>- Hygiene standards are evolving, requiring innovative methods and technologies to keep up with new requisites.</a:t>
          </a:r>
        </a:p>
        <a:p>
          <a:pPr lvl="0" algn="just" defTabSz="622300">
            <a:lnSpc>
              <a:spcPct val="90000"/>
            </a:lnSpc>
            <a:spcBef>
              <a:spcPct val="0"/>
            </a:spcBef>
            <a:spcAft>
              <a:spcPts val="0"/>
            </a:spcAft>
          </a:pPr>
          <a:r>
            <a:rPr lang="en-US" sz="1400" b="0" i="0" u="none" kern="1200" dirty="0">
              <a:effectLst/>
            </a:rPr>
            <a:t>- Overcome with sanitary controls.</a:t>
          </a:r>
        </a:p>
        <a:p>
          <a:pPr lvl="0" algn="just" defTabSz="622300">
            <a:lnSpc>
              <a:spcPct val="90000"/>
            </a:lnSpc>
            <a:spcBef>
              <a:spcPct val="0"/>
            </a:spcBef>
            <a:spcAft>
              <a:spcPts val="0"/>
            </a:spcAft>
          </a:pPr>
          <a:r>
            <a:rPr lang="en-US" sz="1400" b="0" i="0" u="none" kern="1200" dirty="0">
              <a:effectLst/>
            </a:rPr>
            <a:t>- Compliance with safety and occupational health laws.</a:t>
          </a:r>
        </a:p>
      </dsp:txBody>
      <dsp:txXfrm>
        <a:off x="1339689" y="1600619"/>
        <a:ext cx="4422670" cy="1348320"/>
      </dsp:txXfrm>
    </dsp:sp>
    <dsp:sp modelId="{8FD76802-4AE2-48BE-9861-B98FDC809ADF}">
      <dsp:nvSpPr>
        <dsp:cNvPr id="0" name=""/>
        <dsp:cNvSpPr/>
      </dsp:nvSpPr>
      <dsp:spPr>
        <a:xfrm>
          <a:off x="0" y="3165299"/>
          <a:ext cx="1195031" cy="1195031"/>
        </a:xfrm>
        <a:prstGeom prst="roundRect">
          <a:avLst>
            <a:gd name="adj" fmla="val 16670"/>
          </a:avLst>
        </a:prstGeom>
        <a:blipFill rotWithShape="1">
          <a:blip xmlns:r="http://schemas.openxmlformats.org/officeDocument/2006/relationships" r:embed="rId2"/>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58A1A59-7BCE-4121-A36E-C0D90D38FF25}">
      <dsp:nvSpPr>
        <dsp:cNvPr id="0" name=""/>
        <dsp:cNvSpPr/>
      </dsp:nvSpPr>
      <dsp:spPr>
        <a:xfrm>
          <a:off x="1266733" y="3165299"/>
          <a:ext cx="4568582" cy="1195031"/>
        </a:xfrm>
        <a:prstGeom prst="roundRect">
          <a:avLst>
            <a:gd name="adj" fmla="val 166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just" defTabSz="622300">
            <a:lnSpc>
              <a:spcPct val="90000"/>
            </a:lnSpc>
            <a:spcBef>
              <a:spcPct val="0"/>
            </a:spcBef>
            <a:spcAft>
              <a:spcPts val="0"/>
            </a:spcAft>
          </a:pPr>
          <a:r>
            <a:rPr lang="en-US" sz="1400" b="1" kern="1200" dirty="0"/>
            <a:t>SOCIAL AND HUMAN:</a:t>
          </a:r>
        </a:p>
        <a:p>
          <a:pPr lvl="0" algn="just" defTabSz="622300">
            <a:lnSpc>
              <a:spcPct val="90000"/>
            </a:lnSpc>
            <a:spcBef>
              <a:spcPct val="0"/>
            </a:spcBef>
            <a:spcAft>
              <a:spcPts val="0"/>
            </a:spcAft>
          </a:pPr>
          <a:r>
            <a:rPr lang="en-US" sz="1400" b="0" i="0" u="none" kern="1200" dirty="0">
              <a:effectLst/>
            </a:rPr>
            <a:t>- Food safety is one of the main concerns of consumers in this field.</a:t>
          </a:r>
        </a:p>
        <a:p>
          <a:pPr lvl="0" algn="just" defTabSz="622300">
            <a:lnSpc>
              <a:spcPct val="90000"/>
            </a:lnSpc>
            <a:spcBef>
              <a:spcPct val="0"/>
            </a:spcBef>
            <a:spcAft>
              <a:spcPts val="0"/>
            </a:spcAft>
          </a:pPr>
          <a:r>
            <a:rPr lang="en-US" sz="1400" b="0" i="0" u="none" kern="1200" dirty="0">
              <a:effectLst/>
            </a:rPr>
            <a:t>- Preserve the quality of life of the work force through the improvement of its work places.</a:t>
          </a:r>
        </a:p>
      </dsp:txBody>
      <dsp:txXfrm>
        <a:off x="1325080" y="3223646"/>
        <a:ext cx="4451888" cy="10783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07977D-7165-4131-B43C-761333DAD079}">
      <dsp:nvSpPr>
        <dsp:cNvPr id="0" name=""/>
        <dsp:cNvSpPr/>
      </dsp:nvSpPr>
      <dsp:spPr>
        <a:xfrm>
          <a:off x="0" y="548618"/>
          <a:ext cx="5856323" cy="869720"/>
        </a:xfrm>
        <a:prstGeom prst="roundRect">
          <a:avLst>
            <a:gd name="adj" fmla="val 10000"/>
          </a:avLst>
        </a:prstGeom>
        <a:no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endParaRPr lang="en-US" sz="4000" b="1" i="1" u="sng" kern="1200" dirty="0"/>
        </a:p>
      </dsp:txBody>
      <dsp:txXfrm>
        <a:off x="25473" y="574091"/>
        <a:ext cx="5805377" cy="818774"/>
      </dsp:txXfrm>
    </dsp:sp>
    <dsp:sp modelId="{0B9EC28B-257C-4702-831C-8BECB615B2C3}">
      <dsp:nvSpPr>
        <dsp:cNvPr id="0" name=""/>
        <dsp:cNvSpPr/>
      </dsp:nvSpPr>
      <dsp:spPr>
        <a:xfrm>
          <a:off x="0" y="1741337"/>
          <a:ext cx="1268424" cy="1268424"/>
        </a:xfrm>
        <a:prstGeom prst="roundRect">
          <a:avLst>
            <a:gd name="adj" fmla="val 16670"/>
          </a:avLst>
        </a:prstGeom>
        <a:blipFill rotWithShape="1">
          <a:blip xmlns:r="http://schemas.openxmlformats.org/officeDocument/2006/relationships" r:embed="rId1"/>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E1408DE-D931-4B77-8D7F-86E7591F52B2}">
      <dsp:nvSpPr>
        <dsp:cNvPr id="0" name=""/>
        <dsp:cNvSpPr/>
      </dsp:nvSpPr>
      <dsp:spPr>
        <a:xfrm>
          <a:off x="1344529" y="1646656"/>
          <a:ext cx="4511794" cy="1457787"/>
        </a:xfrm>
        <a:prstGeom prst="roundRect">
          <a:avLst>
            <a:gd name="adj" fmla="val 166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just" defTabSz="622300">
            <a:lnSpc>
              <a:spcPct val="90000"/>
            </a:lnSpc>
            <a:spcBef>
              <a:spcPct val="0"/>
            </a:spcBef>
            <a:spcAft>
              <a:spcPts val="0"/>
            </a:spcAft>
            <a:buFontTx/>
            <a:buNone/>
          </a:pPr>
          <a:r>
            <a:rPr lang="en-US" sz="1400" b="1" kern="1200" dirty="0"/>
            <a:t>INDUSTRIAL AND TECHNOLOGICAL:</a:t>
          </a:r>
        </a:p>
        <a:p>
          <a:pPr lvl="0" algn="just" defTabSz="622300">
            <a:lnSpc>
              <a:spcPct val="90000"/>
            </a:lnSpc>
            <a:spcBef>
              <a:spcPct val="0"/>
            </a:spcBef>
            <a:spcAft>
              <a:spcPts val="0"/>
            </a:spcAft>
            <a:buFontTx/>
            <a:buChar char="-"/>
          </a:pPr>
          <a:r>
            <a:rPr lang="en-US" sz="1400" kern="1200" dirty="0"/>
            <a:t>- Automation of cleaning processes and hygiene functionalities.</a:t>
          </a:r>
        </a:p>
        <a:p>
          <a:pPr lvl="0" algn="just" defTabSz="622300">
            <a:lnSpc>
              <a:spcPct val="90000"/>
            </a:lnSpc>
            <a:spcBef>
              <a:spcPct val="0"/>
            </a:spcBef>
            <a:spcAft>
              <a:spcPts val="0"/>
            </a:spcAft>
            <a:buFontTx/>
            <a:buChar char="-"/>
          </a:pPr>
          <a:r>
            <a:rPr lang="en-US" sz="1400" kern="1200" dirty="0"/>
            <a:t>- Hygiene and quality are two key objectives.</a:t>
          </a:r>
        </a:p>
        <a:p>
          <a:pPr lvl="0" algn="just" defTabSz="622300">
            <a:lnSpc>
              <a:spcPct val="90000"/>
            </a:lnSpc>
            <a:spcBef>
              <a:spcPct val="0"/>
            </a:spcBef>
            <a:spcAft>
              <a:spcPts val="0"/>
            </a:spcAft>
            <a:buFontTx/>
            <a:buChar char="-"/>
          </a:pPr>
          <a:r>
            <a:rPr lang="en-US" sz="1400" kern="1200" dirty="0"/>
            <a:t>- Potential of high-added value solutions coupling robotics with service.</a:t>
          </a:r>
          <a:endParaRPr lang="en-US" sz="1400" b="1" kern="1200" dirty="0"/>
        </a:p>
      </dsp:txBody>
      <dsp:txXfrm>
        <a:off x="1415705" y="1717832"/>
        <a:ext cx="4369442" cy="1315435"/>
      </dsp:txXfrm>
    </dsp:sp>
    <dsp:sp modelId="{E704F0D3-8E61-4DB4-A0E6-77E5360FBFF3}">
      <dsp:nvSpPr>
        <dsp:cNvPr id="0" name=""/>
        <dsp:cNvSpPr/>
      </dsp:nvSpPr>
      <dsp:spPr>
        <a:xfrm>
          <a:off x="0" y="3256654"/>
          <a:ext cx="1268424" cy="1268424"/>
        </a:xfrm>
        <a:prstGeom prst="roundRect">
          <a:avLst>
            <a:gd name="adj" fmla="val 16670"/>
          </a:avLst>
        </a:prstGeom>
        <a:blipFill rotWithShape="1">
          <a:blip xmlns:r="http://schemas.openxmlformats.org/officeDocument/2006/relationships" r:embed="rId2"/>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8BA903B-8B61-4D25-B570-9DEF305EE32A}">
      <dsp:nvSpPr>
        <dsp:cNvPr id="0" name=""/>
        <dsp:cNvSpPr/>
      </dsp:nvSpPr>
      <dsp:spPr>
        <a:xfrm>
          <a:off x="1344529" y="3256654"/>
          <a:ext cx="4511794" cy="1268424"/>
        </a:xfrm>
        <a:prstGeom prst="roundRect">
          <a:avLst>
            <a:gd name="adj" fmla="val 166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just" defTabSz="622300">
            <a:lnSpc>
              <a:spcPct val="90000"/>
            </a:lnSpc>
            <a:spcBef>
              <a:spcPct val="0"/>
            </a:spcBef>
            <a:spcAft>
              <a:spcPts val="0"/>
            </a:spcAft>
          </a:pPr>
          <a:r>
            <a:rPr lang="en-US" sz="1400" b="1" kern="1200" dirty="0"/>
            <a:t>ENVIRONMENTAL:</a:t>
          </a:r>
        </a:p>
        <a:p>
          <a:pPr lvl="0" algn="just" defTabSz="622300">
            <a:lnSpc>
              <a:spcPct val="90000"/>
            </a:lnSpc>
            <a:spcBef>
              <a:spcPct val="0"/>
            </a:spcBef>
            <a:spcAft>
              <a:spcPts val="0"/>
            </a:spcAft>
          </a:pPr>
          <a:r>
            <a:rPr lang="en-US" sz="1400" b="0" i="0" u="none" kern="1200" dirty="0">
              <a:effectLst/>
            </a:rPr>
            <a:t>- Benefits from innovative solutions to increase the efficiency of cleaning process.</a:t>
          </a:r>
        </a:p>
        <a:p>
          <a:pPr lvl="0" algn="just" defTabSz="622300">
            <a:lnSpc>
              <a:spcPct val="90000"/>
            </a:lnSpc>
            <a:spcBef>
              <a:spcPct val="0"/>
            </a:spcBef>
            <a:spcAft>
              <a:spcPts val="0"/>
            </a:spcAft>
          </a:pPr>
          <a:r>
            <a:rPr lang="en-US" sz="1400" b="0" i="0" u="none" kern="1200" dirty="0">
              <a:effectLst/>
            </a:rPr>
            <a:t>- Optimization of resources (water and energy) and responsible use of chemical substances.</a:t>
          </a:r>
        </a:p>
      </dsp:txBody>
      <dsp:txXfrm>
        <a:off x="1406460" y="3318585"/>
        <a:ext cx="4387932" cy="11445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07977D-7165-4131-B43C-761333DAD079}">
      <dsp:nvSpPr>
        <dsp:cNvPr id="0" name=""/>
        <dsp:cNvSpPr/>
      </dsp:nvSpPr>
      <dsp:spPr>
        <a:xfrm>
          <a:off x="0" y="419796"/>
          <a:ext cx="5835316" cy="892760"/>
        </a:xfrm>
        <a:prstGeom prst="roundRect">
          <a:avLst>
            <a:gd name="adj" fmla="val 10000"/>
          </a:avLst>
        </a:prstGeom>
        <a:no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endParaRPr lang="en-US" sz="4000" b="1" i="1" u="sng" kern="1200" dirty="0"/>
        </a:p>
      </dsp:txBody>
      <dsp:txXfrm>
        <a:off x="26148" y="445944"/>
        <a:ext cx="5783020" cy="840464"/>
      </dsp:txXfrm>
    </dsp:sp>
    <dsp:sp modelId="{6C175CA1-81E4-4352-82EA-F65A77EC7A63}">
      <dsp:nvSpPr>
        <dsp:cNvPr id="0" name=""/>
        <dsp:cNvSpPr/>
      </dsp:nvSpPr>
      <dsp:spPr>
        <a:xfrm>
          <a:off x="0" y="1677263"/>
          <a:ext cx="1195031" cy="1195031"/>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AFC88CE-0507-472B-B11A-CE0094707F23}">
      <dsp:nvSpPr>
        <dsp:cNvPr id="0" name=""/>
        <dsp:cNvSpPr/>
      </dsp:nvSpPr>
      <dsp:spPr>
        <a:xfrm>
          <a:off x="1266733" y="1527663"/>
          <a:ext cx="4568582" cy="1494232"/>
        </a:xfrm>
        <a:prstGeom prst="roundRect">
          <a:avLst>
            <a:gd name="adj" fmla="val 166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just" defTabSz="622300">
            <a:lnSpc>
              <a:spcPct val="90000"/>
            </a:lnSpc>
            <a:spcBef>
              <a:spcPct val="0"/>
            </a:spcBef>
            <a:spcAft>
              <a:spcPts val="0"/>
            </a:spcAft>
          </a:pPr>
          <a:r>
            <a:rPr lang="en-US" sz="1400" b="1" i="0" u="none" kern="1200" dirty="0">
              <a:effectLst/>
            </a:rPr>
            <a:t>LEGAL:</a:t>
          </a:r>
        </a:p>
        <a:p>
          <a:pPr lvl="0" algn="just" defTabSz="622300">
            <a:lnSpc>
              <a:spcPct val="90000"/>
            </a:lnSpc>
            <a:spcBef>
              <a:spcPct val="0"/>
            </a:spcBef>
            <a:spcAft>
              <a:spcPts val="0"/>
            </a:spcAft>
          </a:pPr>
          <a:r>
            <a:rPr lang="en-US" sz="1400" b="0" i="0" u="none" kern="1200" dirty="0">
              <a:effectLst/>
            </a:rPr>
            <a:t>- Hygiene standards are evolving, requiring innovative methods and technologies to keep up with new requisites.</a:t>
          </a:r>
        </a:p>
        <a:p>
          <a:pPr lvl="0" algn="just" defTabSz="622300">
            <a:lnSpc>
              <a:spcPct val="90000"/>
            </a:lnSpc>
            <a:spcBef>
              <a:spcPct val="0"/>
            </a:spcBef>
            <a:spcAft>
              <a:spcPts val="0"/>
            </a:spcAft>
          </a:pPr>
          <a:r>
            <a:rPr lang="en-US" sz="1400" b="0" i="0" u="none" kern="1200" dirty="0">
              <a:effectLst/>
            </a:rPr>
            <a:t>- Overcome with sanitary controls.</a:t>
          </a:r>
        </a:p>
        <a:p>
          <a:pPr lvl="0" algn="just" defTabSz="622300">
            <a:lnSpc>
              <a:spcPct val="90000"/>
            </a:lnSpc>
            <a:spcBef>
              <a:spcPct val="0"/>
            </a:spcBef>
            <a:spcAft>
              <a:spcPts val="0"/>
            </a:spcAft>
          </a:pPr>
          <a:r>
            <a:rPr lang="en-US" sz="1400" b="0" i="0" u="none" kern="1200" dirty="0">
              <a:effectLst/>
            </a:rPr>
            <a:t>- Compliance with safety and occupational health laws.</a:t>
          </a:r>
        </a:p>
      </dsp:txBody>
      <dsp:txXfrm>
        <a:off x="1339689" y="1600619"/>
        <a:ext cx="4422670" cy="1348320"/>
      </dsp:txXfrm>
    </dsp:sp>
    <dsp:sp modelId="{8FD76802-4AE2-48BE-9861-B98FDC809ADF}">
      <dsp:nvSpPr>
        <dsp:cNvPr id="0" name=""/>
        <dsp:cNvSpPr/>
      </dsp:nvSpPr>
      <dsp:spPr>
        <a:xfrm>
          <a:off x="0" y="3165299"/>
          <a:ext cx="1195031" cy="1195031"/>
        </a:xfrm>
        <a:prstGeom prst="roundRect">
          <a:avLst>
            <a:gd name="adj" fmla="val 16670"/>
          </a:avLst>
        </a:prstGeom>
        <a:blipFill rotWithShape="1">
          <a:blip xmlns:r="http://schemas.openxmlformats.org/officeDocument/2006/relationships" r:embed="rId2"/>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58A1A59-7BCE-4121-A36E-C0D90D38FF25}">
      <dsp:nvSpPr>
        <dsp:cNvPr id="0" name=""/>
        <dsp:cNvSpPr/>
      </dsp:nvSpPr>
      <dsp:spPr>
        <a:xfrm>
          <a:off x="1266733" y="3165299"/>
          <a:ext cx="4568582" cy="1195031"/>
        </a:xfrm>
        <a:prstGeom prst="roundRect">
          <a:avLst>
            <a:gd name="adj" fmla="val 166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just" defTabSz="622300">
            <a:lnSpc>
              <a:spcPct val="90000"/>
            </a:lnSpc>
            <a:spcBef>
              <a:spcPct val="0"/>
            </a:spcBef>
            <a:spcAft>
              <a:spcPts val="0"/>
            </a:spcAft>
          </a:pPr>
          <a:r>
            <a:rPr lang="en-US" sz="1400" b="1" kern="1200" dirty="0"/>
            <a:t>SOCIAL AND HUMAN:</a:t>
          </a:r>
        </a:p>
        <a:p>
          <a:pPr lvl="0" algn="just" defTabSz="622300">
            <a:lnSpc>
              <a:spcPct val="90000"/>
            </a:lnSpc>
            <a:spcBef>
              <a:spcPct val="0"/>
            </a:spcBef>
            <a:spcAft>
              <a:spcPts val="0"/>
            </a:spcAft>
          </a:pPr>
          <a:r>
            <a:rPr lang="en-US" sz="1400" b="0" i="0" u="none" kern="1200" dirty="0">
              <a:effectLst/>
            </a:rPr>
            <a:t>- Food safety is one of the main concerns of consumers in this field.</a:t>
          </a:r>
        </a:p>
        <a:p>
          <a:pPr lvl="0" algn="just" defTabSz="622300">
            <a:lnSpc>
              <a:spcPct val="90000"/>
            </a:lnSpc>
            <a:spcBef>
              <a:spcPct val="0"/>
            </a:spcBef>
            <a:spcAft>
              <a:spcPts val="0"/>
            </a:spcAft>
          </a:pPr>
          <a:r>
            <a:rPr lang="en-US" sz="1400" b="0" i="0" u="none" kern="1200" dirty="0">
              <a:effectLst/>
            </a:rPr>
            <a:t>- Preserve the quality of life of the work force through the improvement of its work places.</a:t>
          </a:r>
        </a:p>
      </dsp:txBody>
      <dsp:txXfrm>
        <a:off x="1325080" y="3223646"/>
        <a:ext cx="4451888" cy="10783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1DEEE-1904-4CB1-95E3-E01FC2107DF3}">
      <dsp:nvSpPr>
        <dsp:cNvPr id="0" name=""/>
        <dsp:cNvSpPr/>
      </dsp:nvSpPr>
      <dsp:spPr>
        <a:xfrm>
          <a:off x="0" y="0"/>
          <a:ext cx="5955631" cy="184505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n-US" sz="1300" b="1" kern="1200" baseline="0" noProof="0" dirty="0"/>
            <a:t>“SERVICE INTERMEDIARY”: </a:t>
          </a:r>
          <a:r>
            <a:rPr lang="en-US" sz="1300" kern="1200" baseline="0" noProof="0" dirty="0"/>
            <a:t>(E3), a facilitator agent or enterprise in charged of cleaning services in the customer places as well as maintenance activities for the equipment (“Automaton Agent”), in some scenarios where the manufacturer does not expect to provide them. </a:t>
          </a:r>
          <a:r>
            <a:rPr lang="en-US" sz="1300" b="1" kern="1200" baseline="0" noProof="0" dirty="0"/>
            <a:t>General expectation:</a:t>
          </a:r>
        </a:p>
        <a:p>
          <a:pPr lvl="0" algn="just" defTabSz="577850">
            <a:lnSpc>
              <a:spcPct val="90000"/>
            </a:lnSpc>
            <a:spcBef>
              <a:spcPct val="0"/>
            </a:spcBef>
            <a:spcAft>
              <a:spcPct val="35000"/>
            </a:spcAft>
          </a:pPr>
          <a:r>
            <a:rPr lang="en-US" sz="1300" kern="1200" baseline="0" noProof="0" dirty="0"/>
            <a:t>- Develop business alliances with the producer of the “Automaton Agent”.</a:t>
          </a:r>
          <a:endParaRPr lang="en-US" sz="1300" b="1" kern="1200" dirty="0"/>
        </a:p>
      </dsp:txBody>
      <dsp:txXfrm>
        <a:off x="1375631" y="0"/>
        <a:ext cx="4579999" cy="1845051"/>
      </dsp:txXfrm>
    </dsp:sp>
    <dsp:sp modelId="{11D377B1-5B0B-4947-956B-71E276239CAD}">
      <dsp:nvSpPr>
        <dsp:cNvPr id="0" name=""/>
        <dsp:cNvSpPr/>
      </dsp:nvSpPr>
      <dsp:spPr>
        <a:xfrm>
          <a:off x="184505" y="184505"/>
          <a:ext cx="1191126" cy="1476041"/>
        </a:xfrm>
        <a:prstGeom prst="roundRect">
          <a:avLst>
            <a:gd name="adj" fmla="val 10000"/>
          </a:avLst>
        </a:prstGeom>
        <a:blipFill rotWithShape="1">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58BC324-D722-466B-9FC4-AC0880AED38A}">
      <dsp:nvSpPr>
        <dsp:cNvPr id="0" name=""/>
        <dsp:cNvSpPr/>
      </dsp:nvSpPr>
      <dsp:spPr>
        <a:xfrm>
          <a:off x="0" y="2029556"/>
          <a:ext cx="5955631" cy="184505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ts val="0"/>
            </a:spcAft>
          </a:pPr>
          <a:r>
            <a:rPr lang="en-US" sz="1300" b="1" i="0" u="none" kern="1200" dirty="0">
              <a:effectLst/>
            </a:rPr>
            <a:t>“CUSTOMER/END USER”:</a:t>
          </a:r>
          <a:r>
            <a:rPr lang="en-US" sz="1300" b="0" i="0" u="none" kern="1200" dirty="0">
              <a:effectLst/>
            </a:rPr>
            <a:t> a medium-sized company from the meat transformation industry (E4). </a:t>
          </a:r>
          <a:r>
            <a:rPr lang="en-US" sz="1300" b="1" i="0" u="none" kern="1200" dirty="0">
              <a:effectLst/>
            </a:rPr>
            <a:t>Expectations:</a:t>
          </a:r>
        </a:p>
        <a:p>
          <a:pPr lvl="0" algn="just" defTabSz="577850">
            <a:lnSpc>
              <a:spcPct val="90000"/>
            </a:lnSpc>
            <a:spcBef>
              <a:spcPct val="0"/>
            </a:spcBef>
            <a:spcAft>
              <a:spcPts val="0"/>
            </a:spcAft>
          </a:pPr>
          <a:r>
            <a:rPr lang="en-US" sz="1300" b="0" i="0" u="none" kern="1200" dirty="0">
              <a:effectLst/>
            </a:rPr>
            <a:t>- </a:t>
          </a:r>
          <a:r>
            <a:rPr lang="en-US" sz="1300" i="0" kern="1200" dirty="0"/>
            <a:t>Ensure autonomous cleaning services into cold warehouses </a:t>
          </a:r>
          <a:r>
            <a:rPr lang="en-US" sz="1300" b="0" i="0" u="none" kern="1200" dirty="0">
              <a:effectLst/>
            </a:rPr>
            <a:t>without removing the meat carcasses.</a:t>
          </a:r>
        </a:p>
        <a:p>
          <a:pPr lvl="0" algn="just" defTabSz="577850">
            <a:lnSpc>
              <a:spcPct val="90000"/>
            </a:lnSpc>
            <a:spcBef>
              <a:spcPct val="0"/>
            </a:spcBef>
            <a:spcAft>
              <a:spcPts val="0"/>
            </a:spcAft>
          </a:pPr>
          <a:r>
            <a:rPr lang="en-US" sz="1300" b="0" i="0" u="none" kern="1200" dirty="0">
              <a:effectLst/>
            </a:rPr>
            <a:t>- Reduce meat contamination risks.</a:t>
          </a:r>
        </a:p>
        <a:p>
          <a:pPr lvl="0" algn="just" defTabSz="577850">
            <a:lnSpc>
              <a:spcPct val="90000"/>
            </a:lnSpc>
            <a:spcBef>
              <a:spcPct val="0"/>
            </a:spcBef>
            <a:spcAft>
              <a:spcPts val="0"/>
            </a:spcAft>
          </a:pPr>
          <a:r>
            <a:rPr lang="en-US" sz="1300" b="0" i="0" u="none" kern="1200" dirty="0">
              <a:effectLst/>
            </a:rPr>
            <a:t>- Diminish exposure to chemical substances.</a:t>
          </a:r>
        </a:p>
        <a:p>
          <a:pPr lvl="0" algn="just" defTabSz="577850">
            <a:lnSpc>
              <a:spcPct val="90000"/>
            </a:lnSpc>
            <a:spcBef>
              <a:spcPct val="0"/>
            </a:spcBef>
            <a:spcAft>
              <a:spcPts val="0"/>
            </a:spcAft>
          </a:pPr>
          <a:r>
            <a:rPr lang="en-US" sz="1300" b="0" i="0" u="none" kern="1200" dirty="0">
              <a:effectLst/>
            </a:rPr>
            <a:t>- Night cleaning to avoid production disruptions.</a:t>
          </a:r>
        </a:p>
        <a:p>
          <a:pPr lvl="0" algn="just" defTabSz="577850">
            <a:lnSpc>
              <a:spcPct val="90000"/>
            </a:lnSpc>
            <a:spcBef>
              <a:spcPct val="0"/>
            </a:spcBef>
            <a:spcAft>
              <a:spcPts val="0"/>
            </a:spcAft>
          </a:pPr>
          <a:r>
            <a:rPr lang="en-US" sz="1300" b="0" i="0" u="none" kern="1200" dirty="0">
              <a:effectLst/>
            </a:rPr>
            <a:t>- Increase frequency of cleaning processes.</a:t>
          </a:r>
        </a:p>
      </dsp:txBody>
      <dsp:txXfrm>
        <a:off x="1375631" y="2029556"/>
        <a:ext cx="4579999" cy="1845051"/>
      </dsp:txXfrm>
    </dsp:sp>
    <dsp:sp modelId="{BFA43D53-DA06-441E-B839-7262CDBAF26B}">
      <dsp:nvSpPr>
        <dsp:cNvPr id="0" name=""/>
        <dsp:cNvSpPr/>
      </dsp:nvSpPr>
      <dsp:spPr>
        <a:xfrm>
          <a:off x="184505" y="2214061"/>
          <a:ext cx="1191126" cy="1476041"/>
        </a:xfrm>
        <a:prstGeom prst="roundRect">
          <a:avLst>
            <a:gd name="adj" fmla="val 10000"/>
          </a:avLst>
        </a:prstGeom>
        <a:blipFill rotWithShape="1">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9C652-FF3D-4BFE-AEB9-06C37345D7DC}">
      <dsp:nvSpPr>
        <dsp:cNvPr id="0" name=""/>
        <dsp:cNvSpPr/>
      </dsp:nvSpPr>
      <dsp:spPr>
        <a:xfrm>
          <a:off x="0" y="0"/>
          <a:ext cx="5840250" cy="184505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ts val="0"/>
            </a:spcAft>
          </a:pPr>
          <a:r>
            <a:rPr lang="en-US" sz="1400" b="1" i="0" u="none" kern="1200" dirty="0">
              <a:effectLst/>
            </a:rPr>
            <a:t>“PROVIDER”:</a:t>
          </a:r>
          <a:r>
            <a:rPr lang="en-US" sz="1400" b="0" i="0" u="none" kern="1200" dirty="0">
              <a:effectLst/>
            </a:rPr>
            <a:t> a small-sized company manufacturing batteries (E1) who </a:t>
          </a:r>
          <a:r>
            <a:rPr lang="en-US" sz="1400" i="0" kern="1200" dirty="0"/>
            <a:t>has a key role in and impact on the PSS delivery. </a:t>
          </a:r>
          <a:r>
            <a:rPr lang="en-US" sz="1400" b="1" i="0" kern="1200" dirty="0"/>
            <a:t>Expectations:</a:t>
          </a:r>
        </a:p>
        <a:p>
          <a:pPr lvl="0" algn="just" defTabSz="622300">
            <a:lnSpc>
              <a:spcPct val="90000"/>
            </a:lnSpc>
            <a:spcBef>
              <a:spcPct val="0"/>
            </a:spcBef>
            <a:spcAft>
              <a:spcPts val="0"/>
            </a:spcAft>
          </a:pPr>
          <a:r>
            <a:rPr lang="en-US" sz="1400" i="0" kern="1200" noProof="0" dirty="0"/>
            <a:t>- </a:t>
          </a:r>
          <a:r>
            <a:rPr lang="en-US" sz="1400" kern="1200" noProof="0" dirty="0"/>
            <a:t>Access to new markets.</a:t>
          </a:r>
        </a:p>
        <a:p>
          <a:pPr lvl="0" algn="just" defTabSz="622300">
            <a:lnSpc>
              <a:spcPct val="90000"/>
            </a:lnSpc>
            <a:spcBef>
              <a:spcPct val="0"/>
            </a:spcBef>
            <a:spcAft>
              <a:spcPts val="0"/>
            </a:spcAft>
          </a:pPr>
          <a:r>
            <a:rPr lang="en-US" sz="1400" kern="1200" noProof="0" dirty="0"/>
            <a:t>- Benefit</a:t>
          </a:r>
          <a:r>
            <a:rPr lang="en-US" sz="1400" kern="1200" baseline="0" noProof="0" dirty="0"/>
            <a:t> from m</a:t>
          </a:r>
          <a:r>
            <a:rPr lang="en-US" sz="1400" kern="1200" noProof="0" dirty="0"/>
            <a:t>ass/serial production.</a:t>
          </a:r>
        </a:p>
        <a:p>
          <a:pPr lvl="0" algn="just" defTabSz="622300">
            <a:lnSpc>
              <a:spcPct val="90000"/>
            </a:lnSpc>
            <a:spcBef>
              <a:spcPct val="0"/>
            </a:spcBef>
            <a:spcAft>
              <a:spcPts val="0"/>
            </a:spcAft>
          </a:pPr>
          <a:r>
            <a:rPr lang="en-US" sz="1400" kern="1200" noProof="0" dirty="0"/>
            <a:t>- Integrate the principle of modularity.</a:t>
          </a:r>
        </a:p>
        <a:p>
          <a:pPr lvl="0" algn="just" defTabSz="622300">
            <a:lnSpc>
              <a:spcPct val="90000"/>
            </a:lnSpc>
            <a:spcBef>
              <a:spcPct val="0"/>
            </a:spcBef>
            <a:spcAft>
              <a:spcPts val="0"/>
            </a:spcAft>
          </a:pPr>
          <a:r>
            <a:rPr lang="en-US" sz="1400" kern="1200" noProof="0" dirty="0"/>
            <a:t>- Improve the monitoring of its costs system.</a:t>
          </a:r>
        </a:p>
      </dsp:txBody>
      <dsp:txXfrm>
        <a:off x="1352555" y="0"/>
        <a:ext cx="4487694" cy="1845051"/>
      </dsp:txXfrm>
    </dsp:sp>
    <dsp:sp modelId="{E8B834E8-FABB-4254-A283-29BEC9941F83}">
      <dsp:nvSpPr>
        <dsp:cNvPr id="0" name=""/>
        <dsp:cNvSpPr/>
      </dsp:nvSpPr>
      <dsp:spPr>
        <a:xfrm>
          <a:off x="184505" y="184505"/>
          <a:ext cx="1168050" cy="1476041"/>
        </a:xfrm>
        <a:prstGeom prst="roundRect">
          <a:avLst>
            <a:gd name="adj" fmla="val 10000"/>
          </a:avLst>
        </a:prstGeom>
        <a:blipFill rotWithShape="1">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FD251B2-D174-4732-9881-31D01C0FF665}">
      <dsp:nvSpPr>
        <dsp:cNvPr id="0" name=""/>
        <dsp:cNvSpPr/>
      </dsp:nvSpPr>
      <dsp:spPr>
        <a:xfrm>
          <a:off x="0" y="2029556"/>
          <a:ext cx="5840250" cy="184505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ts val="0"/>
            </a:spcAft>
          </a:pPr>
          <a:r>
            <a:rPr lang="en-US" sz="1300" b="1" i="0" u="none" kern="1200" dirty="0">
              <a:effectLst/>
            </a:rPr>
            <a:t>“MANUFACTURER”: </a:t>
          </a:r>
          <a:r>
            <a:rPr lang="en-US" sz="1300" b="0" i="0" u="none" kern="1200" dirty="0">
              <a:effectLst/>
            </a:rPr>
            <a:t>a small-sized company manufacturing special machines including robotics and providing customized solutions (E2). E2 plays a major role in the delivery of the envisioned PSS solutions. </a:t>
          </a:r>
          <a:r>
            <a:rPr lang="en-US" sz="1300" b="1" i="0" u="none" kern="1200" dirty="0">
              <a:effectLst/>
            </a:rPr>
            <a:t>Expectations:</a:t>
          </a:r>
        </a:p>
        <a:p>
          <a:pPr lvl="0" algn="just" defTabSz="577850">
            <a:lnSpc>
              <a:spcPct val="90000"/>
            </a:lnSpc>
            <a:spcBef>
              <a:spcPct val="0"/>
            </a:spcBef>
            <a:spcAft>
              <a:spcPts val="0"/>
            </a:spcAft>
          </a:pPr>
          <a:r>
            <a:rPr lang="en-US" sz="1300" b="0" i="0" u="none" kern="1200" dirty="0">
              <a:effectLst/>
            </a:rPr>
            <a:t>- S</a:t>
          </a:r>
          <a:r>
            <a:rPr lang="en-US" sz="1300" i="0" u="none" kern="1200" dirty="0"/>
            <a:t>uitable services, availability, efficacy of special machines.</a:t>
          </a:r>
        </a:p>
        <a:p>
          <a:pPr lvl="0" algn="just" defTabSz="577850">
            <a:lnSpc>
              <a:spcPct val="90000"/>
            </a:lnSpc>
            <a:spcBef>
              <a:spcPct val="0"/>
            </a:spcBef>
            <a:spcAft>
              <a:spcPts val="0"/>
            </a:spcAft>
          </a:pPr>
          <a:r>
            <a:rPr lang="en-US" sz="1300" b="0" i="0" u="none" kern="1200" dirty="0">
              <a:effectLst/>
            </a:rPr>
            <a:t>- Access to international markets.</a:t>
          </a:r>
        </a:p>
        <a:p>
          <a:pPr lvl="0" algn="just" defTabSz="577850">
            <a:lnSpc>
              <a:spcPct val="90000"/>
            </a:lnSpc>
            <a:spcBef>
              <a:spcPct val="0"/>
            </a:spcBef>
            <a:spcAft>
              <a:spcPts val="0"/>
            </a:spcAft>
          </a:pPr>
          <a:r>
            <a:rPr lang="en-US" sz="1300" b="0" i="0" u="none" kern="1200" dirty="0">
              <a:effectLst/>
            </a:rPr>
            <a:t>- Develop service culture and serial production.</a:t>
          </a:r>
        </a:p>
      </dsp:txBody>
      <dsp:txXfrm>
        <a:off x="1352555" y="2029556"/>
        <a:ext cx="4487694" cy="1845051"/>
      </dsp:txXfrm>
    </dsp:sp>
    <dsp:sp modelId="{B9C05CA3-F0D0-4B1F-B2FA-0C2177DCB138}">
      <dsp:nvSpPr>
        <dsp:cNvPr id="0" name=""/>
        <dsp:cNvSpPr/>
      </dsp:nvSpPr>
      <dsp:spPr>
        <a:xfrm>
          <a:off x="184505" y="2214061"/>
          <a:ext cx="1168050" cy="1476041"/>
        </a:xfrm>
        <a:prstGeom prst="roundRect">
          <a:avLst>
            <a:gd name="adj" fmla="val 10000"/>
          </a:avLst>
        </a:prstGeom>
        <a:blipFill rotWithShape="1">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66297-DF3F-45E9-8379-69BF31C3B6DD}">
      <dsp:nvSpPr>
        <dsp:cNvPr id="0" name=""/>
        <dsp:cNvSpPr/>
      </dsp:nvSpPr>
      <dsp:spPr>
        <a:xfrm>
          <a:off x="1038287" y="566"/>
          <a:ext cx="1253750" cy="381416"/>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a:t>E.U.R.</a:t>
          </a:r>
        </a:p>
      </dsp:txBody>
      <dsp:txXfrm>
        <a:off x="1049458" y="11737"/>
        <a:ext cx="1231408" cy="359074"/>
      </dsp:txXfrm>
    </dsp:sp>
    <dsp:sp modelId="{1B2C1C34-EE57-4499-A973-CB4D7FC8BE11}">
      <dsp:nvSpPr>
        <dsp:cNvPr id="0" name=""/>
        <dsp:cNvSpPr/>
      </dsp:nvSpPr>
      <dsp:spPr>
        <a:xfrm>
          <a:off x="1163662" y="381982"/>
          <a:ext cx="200830" cy="470156"/>
        </a:xfrm>
        <a:custGeom>
          <a:avLst/>
          <a:gdLst/>
          <a:ahLst/>
          <a:cxnLst/>
          <a:rect l="0" t="0" r="0" b="0"/>
          <a:pathLst>
            <a:path>
              <a:moveTo>
                <a:pt x="0" y="0"/>
              </a:moveTo>
              <a:lnTo>
                <a:pt x="0" y="470156"/>
              </a:lnTo>
              <a:lnTo>
                <a:pt x="200830" y="470156"/>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7BA8B1-3000-4ABA-9B29-77547AC86712}">
      <dsp:nvSpPr>
        <dsp:cNvPr id="0" name=""/>
        <dsp:cNvSpPr/>
      </dsp:nvSpPr>
      <dsp:spPr>
        <a:xfrm>
          <a:off x="1364493" y="538701"/>
          <a:ext cx="1115998" cy="626875"/>
        </a:xfrm>
        <a:prstGeom prst="roundRect">
          <a:avLst>
            <a:gd name="adj" fmla="val 10000"/>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a:t>Technical function</a:t>
          </a:r>
        </a:p>
      </dsp:txBody>
      <dsp:txXfrm>
        <a:off x="1382854" y="557062"/>
        <a:ext cx="1079276" cy="590153"/>
      </dsp:txXfrm>
    </dsp:sp>
    <dsp:sp modelId="{664EAEC7-CAE4-4AF2-8F11-09002049B25F}">
      <dsp:nvSpPr>
        <dsp:cNvPr id="0" name=""/>
        <dsp:cNvSpPr/>
      </dsp:nvSpPr>
      <dsp:spPr>
        <a:xfrm>
          <a:off x="1163662" y="381982"/>
          <a:ext cx="200830" cy="1253750"/>
        </a:xfrm>
        <a:custGeom>
          <a:avLst/>
          <a:gdLst/>
          <a:ahLst/>
          <a:cxnLst/>
          <a:rect l="0" t="0" r="0" b="0"/>
          <a:pathLst>
            <a:path>
              <a:moveTo>
                <a:pt x="0" y="0"/>
              </a:moveTo>
              <a:lnTo>
                <a:pt x="0" y="1253750"/>
              </a:lnTo>
              <a:lnTo>
                <a:pt x="200830" y="1253750"/>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BE2E94-4F3D-4DEF-B41B-FAD1E0B83924}">
      <dsp:nvSpPr>
        <dsp:cNvPr id="0" name=""/>
        <dsp:cNvSpPr/>
      </dsp:nvSpPr>
      <dsp:spPr>
        <a:xfrm>
          <a:off x="1364493" y="1322295"/>
          <a:ext cx="1115998" cy="626875"/>
        </a:xfrm>
        <a:prstGeom prst="roundRect">
          <a:avLst>
            <a:gd name="adj" fmla="val 10000"/>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a:t>Service function</a:t>
          </a:r>
        </a:p>
      </dsp:txBody>
      <dsp:txXfrm>
        <a:off x="1382854" y="1340656"/>
        <a:ext cx="1079276" cy="5901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FCE37-7262-4F6B-9966-B6A542ADC66D}">
      <dsp:nvSpPr>
        <dsp:cNvPr id="0" name=""/>
        <dsp:cNvSpPr/>
      </dsp:nvSpPr>
      <dsp:spPr>
        <a:xfrm>
          <a:off x="2999" y="722288"/>
          <a:ext cx="1295662" cy="967184"/>
        </a:xfrm>
        <a:prstGeom prst="round2SameRect">
          <a:avLst>
            <a:gd name="adj1" fmla="val 8000"/>
            <a:gd name="adj2" fmla="val 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Inspection</a:t>
          </a:r>
        </a:p>
        <a:p>
          <a:pPr marL="114300" lvl="1" indent="-114300" algn="l" defTabSz="533400">
            <a:lnSpc>
              <a:spcPct val="90000"/>
            </a:lnSpc>
            <a:spcBef>
              <a:spcPct val="0"/>
            </a:spcBef>
            <a:spcAft>
              <a:spcPct val="15000"/>
            </a:spcAft>
            <a:buChar char="••"/>
          </a:pPr>
          <a:r>
            <a:rPr lang="en-US" sz="1200" kern="1200" dirty="0"/>
            <a:t>Predictive / preventive maintenance</a:t>
          </a:r>
        </a:p>
      </dsp:txBody>
      <dsp:txXfrm>
        <a:off x="25661" y="744950"/>
        <a:ext cx="1250338" cy="944522"/>
      </dsp:txXfrm>
    </dsp:sp>
    <dsp:sp modelId="{B5FD00CE-7160-4453-9314-7CF0D7A55BE9}">
      <dsp:nvSpPr>
        <dsp:cNvPr id="0" name=""/>
        <dsp:cNvSpPr/>
      </dsp:nvSpPr>
      <dsp:spPr>
        <a:xfrm>
          <a:off x="2999" y="1689472"/>
          <a:ext cx="1295662" cy="415889"/>
        </a:xfrm>
        <a:prstGeom prst="rect">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41910" tIns="0" rIns="13970" bIns="0" numCol="1" spcCol="1270" anchor="ctr" anchorCtr="0">
          <a:noAutofit/>
        </a:bodyPr>
        <a:lstStyle/>
        <a:p>
          <a:pPr lvl="0" algn="l" defTabSz="466725">
            <a:lnSpc>
              <a:spcPct val="90000"/>
            </a:lnSpc>
            <a:spcBef>
              <a:spcPct val="0"/>
            </a:spcBef>
            <a:spcAft>
              <a:spcPct val="35000"/>
            </a:spcAft>
          </a:pPr>
          <a:r>
            <a:rPr lang="en-US" sz="1050" b="1" kern="1200" dirty="0"/>
            <a:t>Support</a:t>
          </a:r>
        </a:p>
      </dsp:txBody>
      <dsp:txXfrm>
        <a:off x="2999" y="1689472"/>
        <a:ext cx="912438" cy="415889"/>
      </dsp:txXfrm>
    </dsp:sp>
    <dsp:sp modelId="{FDEE3EDC-2F3E-41AB-BB1F-64E68C8E841E}">
      <dsp:nvSpPr>
        <dsp:cNvPr id="0" name=""/>
        <dsp:cNvSpPr/>
      </dsp:nvSpPr>
      <dsp:spPr>
        <a:xfrm>
          <a:off x="952090" y="1755532"/>
          <a:ext cx="453481" cy="453481"/>
        </a:xfrm>
        <a:prstGeom prst="ellipse">
          <a:avLst/>
        </a:prstGeom>
        <a:blipFill rotWithShape="1">
          <a:blip xmlns:r="http://schemas.openxmlformats.org/officeDocument/2006/relationships" r:embed="rId1"/>
          <a:stretch>
            <a:fillRect/>
          </a:stretch>
        </a:blipFill>
        <a:ln w="12700" cap="flat" cmpd="sng" algn="ctr">
          <a:solidFill>
            <a:schemeClr val="accent3">
              <a:alpha val="90000"/>
              <a:tint val="40000"/>
              <a:hueOff val="0"/>
              <a:satOff val="0"/>
              <a:lumOff val="0"/>
              <a:alphaOff val="0"/>
            </a:schemeClr>
          </a:solidFill>
          <a:prstDash val="solid"/>
          <a:miter lim="800000"/>
        </a:ln>
        <a:effectLst>
          <a:softEdge rad="31750"/>
        </a:effectLst>
      </dsp:spPr>
      <dsp:style>
        <a:lnRef idx="2">
          <a:scrgbClr r="0" g="0" b="0"/>
        </a:lnRef>
        <a:fillRef idx="1">
          <a:scrgbClr r="0" g="0" b="0"/>
        </a:fillRef>
        <a:effectRef idx="0">
          <a:scrgbClr r="0" g="0" b="0"/>
        </a:effectRef>
        <a:fontRef idx="minor"/>
      </dsp:style>
    </dsp:sp>
    <dsp:sp modelId="{FB4262A4-113D-4086-80A9-AA9490EB8EA7}">
      <dsp:nvSpPr>
        <dsp:cNvPr id="0" name=""/>
        <dsp:cNvSpPr/>
      </dsp:nvSpPr>
      <dsp:spPr>
        <a:xfrm>
          <a:off x="1517919" y="722288"/>
          <a:ext cx="1295662" cy="967184"/>
        </a:xfrm>
        <a:prstGeom prst="round2SameRect">
          <a:avLst>
            <a:gd name="adj1" fmla="val 8000"/>
            <a:gd name="adj2" fmla="val 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Contracting</a:t>
          </a:r>
        </a:p>
        <a:p>
          <a:pPr marL="114300" lvl="1" indent="-114300" algn="l" defTabSz="533400">
            <a:lnSpc>
              <a:spcPct val="90000"/>
            </a:lnSpc>
            <a:spcBef>
              <a:spcPct val="0"/>
            </a:spcBef>
            <a:spcAft>
              <a:spcPct val="15000"/>
            </a:spcAft>
            <a:buChar char="••"/>
          </a:pPr>
          <a:r>
            <a:rPr lang="en-US" sz="1200" kern="1200" dirty="0"/>
            <a:t>Tele-service</a:t>
          </a:r>
        </a:p>
      </dsp:txBody>
      <dsp:txXfrm>
        <a:off x="1540581" y="744950"/>
        <a:ext cx="1250338" cy="944522"/>
      </dsp:txXfrm>
    </dsp:sp>
    <dsp:sp modelId="{0C19860A-E737-4B04-BF38-A9C8F510F91F}">
      <dsp:nvSpPr>
        <dsp:cNvPr id="0" name=""/>
        <dsp:cNvSpPr/>
      </dsp:nvSpPr>
      <dsp:spPr>
        <a:xfrm>
          <a:off x="1517919" y="1689472"/>
          <a:ext cx="1295662" cy="415889"/>
        </a:xfrm>
        <a:prstGeom prst="rect">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41910" tIns="0" rIns="13970" bIns="0" numCol="1" spcCol="1270" anchor="ctr" anchorCtr="0">
          <a:noAutofit/>
        </a:bodyPr>
        <a:lstStyle/>
        <a:p>
          <a:pPr lvl="0" algn="l" defTabSz="466725">
            <a:lnSpc>
              <a:spcPct val="90000"/>
            </a:lnSpc>
            <a:spcBef>
              <a:spcPct val="0"/>
            </a:spcBef>
            <a:spcAft>
              <a:spcPct val="35000"/>
            </a:spcAft>
          </a:pPr>
          <a:r>
            <a:rPr lang="en-US" sz="1050" b="1" kern="1200" dirty="0"/>
            <a:t>Requirement fulfillment</a:t>
          </a:r>
        </a:p>
      </dsp:txBody>
      <dsp:txXfrm>
        <a:off x="1517919" y="1689472"/>
        <a:ext cx="912438" cy="415889"/>
      </dsp:txXfrm>
    </dsp:sp>
    <dsp:sp modelId="{8AE01956-39D3-4E6D-9E65-E06EAFEC274C}">
      <dsp:nvSpPr>
        <dsp:cNvPr id="0" name=""/>
        <dsp:cNvSpPr/>
      </dsp:nvSpPr>
      <dsp:spPr>
        <a:xfrm>
          <a:off x="2467009" y="1755532"/>
          <a:ext cx="453481" cy="453481"/>
        </a:xfrm>
        <a:prstGeom prst="ellipse">
          <a:avLst/>
        </a:prstGeom>
        <a:blipFill rotWithShape="1">
          <a:blip xmlns:r="http://schemas.openxmlformats.org/officeDocument/2006/relationships" r:embed="rId2"/>
          <a:stretch>
            <a:fillRect/>
          </a:stretch>
        </a:blip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870DBF-1196-4BE3-BD5D-B5224EA24974}">
      <dsp:nvSpPr>
        <dsp:cNvPr id="0" name=""/>
        <dsp:cNvSpPr/>
      </dsp:nvSpPr>
      <dsp:spPr>
        <a:xfrm>
          <a:off x="3032838" y="722288"/>
          <a:ext cx="1295662" cy="967184"/>
        </a:xfrm>
        <a:prstGeom prst="round2SameRect">
          <a:avLst>
            <a:gd name="adj1" fmla="val 8000"/>
            <a:gd name="adj2" fmla="val 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Performance monitoring</a:t>
          </a:r>
        </a:p>
        <a:p>
          <a:pPr marL="114300" lvl="1" indent="-114300" algn="l" defTabSz="533400">
            <a:lnSpc>
              <a:spcPct val="90000"/>
            </a:lnSpc>
            <a:spcBef>
              <a:spcPct val="0"/>
            </a:spcBef>
            <a:spcAft>
              <a:spcPct val="15000"/>
            </a:spcAft>
            <a:buChar char="••"/>
          </a:pPr>
          <a:r>
            <a:rPr lang="en-US" sz="1200" kern="1200" dirty="0"/>
            <a:t>Consumption behavior monitoring</a:t>
          </a:r>
        </a:p>
      </dsp:txBody>
      <dsp:txXfrm>
        <a:off x="3055500" y="744950"/>
        <a:ext cx="1250338" cy="944522"/>
      </dsp:txXfrm>
    </dsp:sp>
    <dsp:sp modelId="{87AA727E-07B5-44A0-9416-6B41892BE60B}">
      <dsp:nvSpPr>
        <dsp:cNvPr id="0" name=""/>
        <dsp:cNvSpPr/>
      </dsp:nvSpPr>
      <dsp:spPr>
        <a:xfrm>
          <a:off x="3032838" y="1689472"/>
          <a:ext cx="1295662" cy="415889"/>
        </a:xfrm>
        <a:prstGeom prst="rect">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41910" tIns="0" rIns="13970" bIns="0" numCol="1" spcCol="1270" anchor="ctr" anchorCtr="0">
          <a:noAutofit/>
        </a:bodyPr>
        <a:lstStyle/>
        <a:p>
          <a:pPr lvl="0" algn="l" defTabSz="466725">
            <a:lnSpc>
              <a:spcPct val="90000"/>
            </a:lnSpc>
            <a:spcBef>
              <a:spcPct val="0"/>
            </a:spcBef>
            <a:spcAft>
              <a:spcPct val="35000"/>
            </a:spcAft>
          </a:pPr>
          <a:r>
            <a:rPr lang="en-US" sz="1050" b="1" kern="1200" dirty="0"/>
            <a:t>Knowledge feedback</a:t>
          </a:r>
        </a:p>
      </dsp:txBody>
      <dsp:txXfrm>
        <a:off x="3032838" y="1689472"/>
        <a:ext cx="912438" cy="415889"/>
      </dsp:txXfrm>
    </dsp:sp>
    <dsp:sp modelId="{59FBAEE4-3AE8-406C-BEC7-73CBE8C154B2}">
      <dsp:nvSpPr>
        <dsp:cNvPr id="0" name=""/>
        <dsp:cNvSpPr/>
      </dsp:nvSpPr>
      <dsp:spPr>
        <a:xfrm>
          <a:off x="3981928" y="1755532"/>
          <a:ext cx="453481" cy="453481"/>
        </a:xfrm>
        <a:prstGeom prst="ellipse">
          <a:avLst/>
        </a:prstGeom>
        <a:blipFill rotWithShape="1">
          <a:blip xmlns:r="http://schemas.openxmlformats.org/officeDocument/2006/relationships" r:embed="rId3"/>
          <a:stretch>
            <a:fillRect/>
          </a:stretch>
        </a:blip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5E983-DB27-4E17-B104-08FD81CBC54A}">
      <dsp:nvSpPr>
        <dsp:cNvPr id="0" name=""/>
        <dsp:cNvSpPr/>
      </dsp:nvSpPr>
      <dsp:spPr>
        <a:xfrm>
          <a:off x="-3689800" y="-566894"/>
          <a:ext cx="4398293" cy="4398293"/>
        </a:xfrm>
        <a:prstGeom prst="blockArc">
          <a:avLst>
            <a:gd name="adj1" fmla="val 18900000"/>
            <a:gd name="adj2" fmla="val 2700000"/>
            <a:gd name="adj3" fmla="val 491"/>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FC78E2-ECE0-4231-B62D-DDCE95A1A0C1}">
      <dsp:nvSpPr>
        <dsp:cNvPr id="0" name=""/>
        <dsp:cNvSpPr/>
      </dsp:nvSpPr>
      <dsp:spPr>
        <a:xfrm>
          <a:off x="371379" y="250975"/>
          <a:ext cx="2405206" cy="502211"/>
        </a:xfrm>
        <a:prstGeom prst="rect">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398630" tIns="40640" rIns="40640" bIns="40640" numCol="1" spcCol="1270" anchor="ctr" anchorCtr="0">
          <a:noAutofit/>
        </a:bodyPr>
        <a:lstStyle/>
        <a:p>
          <a:pPr lvl="0" algn="l" defTabSz="711200">
            <a:lnSpc>
              <a:spcPct val="90000"/>
            </a:lnSpc>
            <a:spcBef>
              <a:spcPct val="0"/>
            </a:spcBef>
            <a:spcAft>
              <a:spcPct val="35000"/>
            </a:spcAft>
          </a:pPr>
          <a:r>
            <a:rPr lang="en-US" sz="1600" kern="1200" dirty="0">
              <a:solidFill>
                <a:schemeClr val="tx1"/>
              </a:solidFill>
            </a:rPr>
            <a:t>Product families</a:t>
          </a:r>
        </a:p>
      </dsp:txBody>
      <dsp:txXfrm>
        <a:off x="371379" y="250975"/>
        <a:ext cx="2405206" cy="502211"/>
      </dsp:txXfrm>
    </dsp:sp>
    <dsp:sp modelId="{353CA6B2-F55D-4835-BAC2-E6F973F44E06}">
      <dsp:nvSpPr>
        <dsp:cNvPr id="0" name=""/>
        <dsp:cNvSpPr/>
      </dsp:nvSpPr>
      <dsp:spPr>
        <a:xfrm>
          <a:off x="57497" y="188198"/>
          <a:ext cx="627764" cy="627764"/>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323C80-1E4B-4658-821D-EEC6EBA65957}">
      <dsp:nvSpPr>
        <dsp:cNvPr id="0" name=""/>
        <dsp:cNvSpPr/>
      </dsp:nvSpPr>
      <dsp:spPr>
        <a:xfrm>
          <a:off x="659308" y="1004422"/>
          <a:ext cx="2117277" cy="502211"/>
        </a:xfrm>
        <a:prstGeom prst="rect">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398630" tIns="40640" rIns="40640" bIns="40640" numCol="1" spcCol="1270" anchor="ctr" anchorCtr="0">
          <a:noAutofit/>
        </a:bodyPr>
        <a:lstStyle/>
        <a:p>
          <a:pPr lvl="0" algn="l" defTabSz="711200">
            <a:lnSpc>
              <a:spcPct val="90000"/>
            </a:lnSpc>
            <a:spcBef>
              <a:spcPct val="0"/>
            </a:spcBef>
            <a:spcAft>
              <a:spcPct val="35000"/>
            </a:spcAft>
          </a:pPr>
          <a:r>
            <a:rPr lang="en-US" sz="1600" kern="1200" dirty="0">
              <a:solidFill>
                <a:schemeClr val="tx1"/>
              </a:solidFill>
            </a:rPr>
            <a:t>Composite products</a:t>
          </a:r>
        </a:p>
      </dsp:txBody>
      <dsp:txXfrm>
        <a:off x="659308" y="1004422"/>
        <a:ext cx="2117277" cy="502211"/>
      </dsp:txXfrm>
    </dsp:sp>
    <dsp:sp modelId="{AA4DA7B3-2662-4EDD-B881-26ED0184A8AC}">
      <dsp:nvSpPr>
        <dsp:cNvPr id="0" name=""/>
        <dsp:cNvSpPr/>
      </dsp:nvSpPr>
      <dsp:spPr>
        <a:xfrm>
          <a:off x="345426" y="941646"/>
          <a:ext cx="627764" cy="627764"/>
        </a:xfrm>
        <a:prstGeom prst="ellipse">
          <a:avLst/>
        </a:prstGeom>
        <a:solidFill>
          <a:schemeClr val="lt1">
            <a:hueOff val="0"/>
            <a:satOff val="0"/>
            <a:lumOff val="0"/>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ADF232-B84A-4C9F-A4BD-D2860B9FDD55}">
      <dsp:nvSpPr>
        <dsp:cNvPr id="0" name=""/>
        <dsp:cNvSpPr/>
      </dsp:nvSpPr>
      <dsp:spPr>
        <a:xfrm>
          <a:off x="659308" y="1757870"/>
          <a:ext cx="2117277" cy="502211"/>
        </a:xfrm>
        <a:prstGeom prst="rect">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398630" tIns="40640" rIns="40640" bIns="40640" numCol="1" spcCol="1270" anchor="ctr" anchorCtr="0">
          <a:noAutofit/>
        </a:bodyPr>
        <a:lstStyle/>
        <a:p>
          <a:pPr lvl="0" algn="l" defTabSz="711200">
            <a:lnSpc>
              <a:spcPct val="90000"/>
            </a:lnSpc>
            <a:spcBef>
              <a:spcPct val="0"/>
            </a:spcBef>
            <a:spcAft>
              <a:spcPct val="35000"/>
            </a:spcAft>
          </a:pPr>
          <a:r>
            <a:rPr lang="en-US" sz="1600" kern="1200" dirty="0">
              <a:solidFill>
                <a:schemeClr val="tx1"/>
              </a:solidFill>
            </a:rPr>
            <a:t>Components</a:t>
          </a:r>
        </a:p>
      </dsp:txBody>
      <dsp:txXfrm>
        <a:off x="659308" y="1757870"/>
        <a:ext cx="2117277" cy="502211"/>
      </dsp:txXfrm>
    </dsp:sp>
    <dsp:sp modelId="{71572388-3821-4B43-80B4-68033EA93AA5}">
      <dsp:nvSpPr>
        <dsp:cNvPr id="0" name=""/>
        <dsp:cNvSpPr/>
      </dsp:nvSpPr>
      <dsp:spPr>
        <a:xfrm>
          <a:off x="345426" y="1695093"/>
          <a:ext cx="627764" cy="627764"/>
        </a:xfrm>
        <a:prstGeom prst="ellipse">
          <a:avLst/>
        </a:prstGeom>
        <a:solidFill>
          <a:schemeClr val="lt1">
            <a:hueOff val="0"/>
            <a:satOff val="0"/>
            <a:lumOff val="0"/>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D10341-5960-41B3-B4A2-B9A42E00E4A9}">
      <dsp:nvSpPr>
        <dsp:cNvPr id="0" name=""/>
        <dsp:cNvSpPr/>
      </dsp:nvSpPr>
      <dsp:spPr>
        <a:xfrm>
          <a:off x="371379" y="2511317"/>
          <a:ext cx="2405206" cy="502211"/>
        </a:xfrm>
        <a:prstGeom prst="rect">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398630" tIns="40640" rIns="40640" bIns="40640" numCol="1" spcCol="1270" anchor="ctr" anchorCtr="0">
          <a:noAutofit/>
        </a:bodyPr>
        <a:lstStyle/>
        <a:p>
          <a:pPr lvl="0" algn="l" defTabSz="711200">
            <a:lnSpc>
              <a:spcPct val="90000"/>
            </a:lnSpc>
            <a:spcBef>
              <a:spcPct val="0"/>
            </a:spcBef>
            <a:spcAft>
              <a:spcPct val="35000"/>
            </a:spcAft>
          </a:pPr>
          <a:r>
            <a:rPr lang="en-US" sz="1600" kern="1200" dirty="0">
              <a:solidFill>
                <a:schemeClr val="tx1"/>
              </a:solidFill>
            </a:rPr>
            <a:t>Peripheric products</a:t>
          </a:r>
        </a:p>
      </dsp:txBody>
      <dsp:txXfrm>
        <a:off x="371379" y="2511317"/>
        <a:ext cx="2405206" cy="502211"/>
      </dsp:txXfrm>
    </dsp:sp>
    <dsp:sp modelId="{FD94A820-D2D3-4C3C-9AA1-D8BF3E58683C}">
      <dsp:nvSpPr>
        <dsp:cNvPr id="0" name=""/>
        <dsp:cNvSpPr/>
      </dsp:nvSpPr>
      <dsp:spPr>
        <a:xfrm>
          <a:off x="57497" y="2448541"/>
          <a:ext cx="627764" cy="627764"/>
        </a:xfrm>
        <a:prstGeom prst="ellipse">
          <a:avLst/>
        </a:prstGeom>
        <a:solidFill>
          <a:schemeClr val="lt1">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B16F9-0908-45F7-9895-FEA8A58D7CEA}">
      <dsp:nvSpPr>
        <dsp:cNvPr id="0" name=""/>
        <dsp:cNvSpPr/>
      </dsp:nvSpPr>
      <dsp:spPr>
        <a:xfrm>
          <a:off x="22207" y="0"/>
          <a:ext cx="1808531" cy="468000"/>
        </a:xfrm>
        <a:prstGeom prst="roundRect">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solidFill>
                <a:schemeClr val="tx1"/>
              </a:solidFill>
            </a:rPr>
            <a:t>PSS requirement</a:t>
          </a:r>
        </a:p>
      </dsp:txBody>
      <dsp:txXfrm>
        <a:off x="45053" y="22846"/>
        <a:ext cx="1762839" cy="422308"/>
      </dsp:txXfrm>
    </dsp:sp>
    <dsp:sp modelId="{DFE12C12-BC51-443B-AAD5-78C6FC1543FD}">
      <dsp:nvSpPr>
        <dsp:cNvPr id="0" name=""/>
        <dsp:cNvSpPr/>
      </dsp:nvSpPr>
      <dsp:spPr>
        <a:xfrm>
          <a:off x="22207" y="540000"/>
          <a:ext cx="1808531" cy="468000"/>
        </a:xfrm>
        <a:prstGeom prst="roundRect">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solidFill>
                <a:schemeClr val="tx1"/>
              </a:solidFill>
            </a:rPr>
            <a:t>PSS deployment</a:t>
          </a:r>
        </a:p>
      </dsp:txBody>
      <dsp:txXfrm>
        <a:off x="45053" y="562846"/>
        <a:ext cx="1762839" cy="422308"/>
      </dsp:txXfrm>
    </dsp:sp>
    <dsp:sp modelId="{9D4668B8-CB96-4D4D-91B3-31F1D5BEA01B}">
      <dsp:nvSpPr>
        <dsp:cNvPr id="0" name=""/>
        <dsp:cNvSpPr/>
      </dsp:nvSpPr>
      <dsp:spPr>
        <a:xfrm>
          <a:off x="22207" y="1080000"/>
          <a:ext cx="1808531" cy="468000"/>
        </a:xfrm>
        <a:prstGeom prst="roundRect">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solidFill>
                <a:schemeClr val="tx1"/>
              </a:solidFill>
            </a:rPr>
            <a:t>PSS operation</a:t>
          </a:r>
        </a:p>
      </dsp:txBody>
      <dsp:txXfrm>
        <a:off x="45053" y="1102846"/>
        <a:ext cx="1762839" cy="422308"/>
      </dsp:txXfrm>
    </dsp:sp>
    <dsp:sp modelId="{6A92CCBB-E7B2-40CD-B870-DBA89DA55E6E}">
      <dsp:nvSpPr>
        <dsp:cNvPr id="0" name=""/>
        <dsp:cNvSpPr/>
      </dsp:nvSpPr>
      <dsp:spPr>
        <a:xfrm>
          <a:off x="22207" y="1620000"/>
          <a:ext cx="1808531" cy="468000"/>
        </a:xfrm>
        <a:prstGeom prst="roundRect">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solidFill>
                <a:schemeClr val="tx1"/>
              </a:solidFill>
            </a:rPr>
            <a:t>PSS retirement</a:t>
          </a:r>
        </a:p>
      </dsp:txBody>
      <dsp:txXfrm>
        <a:off x="45053" y="1642846"/>
        <a:ext cx="1762839" cy="42230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en-US" dirty="0"/>
              <a:t>The PSS Modelling Procedure, a Case - Study and a Practical Exercise</a:t>
            </a:r>
            <a:endParaRPr lang="fr-FR" dirty="0"/>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r>
              <a:rPr lang="fr-FR"/>
              <a:t>2017 EMSE, FAYOL Institute - PSS Research Team</a:t>
            </a:r>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r>
              <a:rPr lang="en-US"/>
              <a:t>The PSS Modelling Procedure, a Case - Study and a Practical Exercise</a:t>
            </a:r>
            <a:endParaRPr lang="fr-FR" dirty="0"/>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24645D3-3052-410F-B1E6-20F2930E4DAE}" type="slidenum">
              <a:rPr lang="fr-FR" smtClean="0"/>
              <a:t>‹N°›</a:t>
            </a:fld>
            <a:endParaRPr lang="fr-FR"/>
          </a:p>
        </p:txBody>
      </p:sp>
    </p:spTree>
    <p:extLst>
      <p:ext uri="{BB962C8B-B14F-4D97-AF65-F5344CB8AC3E}">
        <p14:creationId xmlns:p14="http://schemas.microsoft.com/office/powerpoint/2010/main" val="16688288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en-US" dirty="0"/>
              <a:t>The PSS Modelling Procedure, a Case - Study and a Practical Exercise</a:t>
            </a:r>
            <a:endParaRPr lang="fr-FR" dirty="0"/>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r>
              <a:rPr lang="fr-FR"/>
              <a:t>2017 EMSE, FAYOL Institute - PSS Research Team</a:t>
            </a: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r>
              <a:rPr lang="en-US"/>
              <a:t>The PSS Modelling Procedure, a Case - Study and a Practical Exercise</a:t>
            </a:r>
            <a:endParaRPr lang="fr-FR" dirty="0"/>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8C6AAB1-FF1E-4E40-AF5D-F1A95C181CAA}" type="slidenum">
              <a:rPr lang="fr-FR" smtClean="0"/>
              <a:t>‹N°›</a:t>
            </a:fld>
            <a:endParaRPr lang="fr-FR"/>
          </a:p>
        </p:txBody>
      </p:sp>
    </p:spTree>
    <p:extLst>
      <p:ext uri="{BB962C8B-B14F-4D97-AF65-F5344CB8AC3E}">
        <p14:creationId xmlns:p14="http://schemas.microsoft.com/office/powerpoint/2010/main" val="324396374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lnSpc>
                <a:spcPct val="100000"/>
              </a:lnSpc>
            </a:pPr>
            <a:r>
              <a:rPr lang="en-US" sz="800" b="0" i="0" dirty="0"/>
              <a:t>Product-Service System (PSS) Modelling Procedure Application, based on a real case</a:t>
            </a:r>
            <a:r>
              <a:rPr lang="en-US" sz="800" b="0" i="0" baseline="0" dirty="0"/>
              <a:t> s</a:t>
            </a:r>
            <a:r>
              <a:rPr lang="en-US" sz="800" b="0" i="0" dirty="0"/>
              <a:t>tudy and a practical exercise.</a:t>
            </a:r>
          </a:p>
          <a:p>
            <a:pPr algn="just">
              <a:lnSpc>
                <a:spcPct val="100000"/>
              </a:lnSpc>
            </a:pPr>
            <a:endParaRPr lang="en-US" sz="800" b="0" i="0" dirty="0"/>
          </a:p>
          <a:p>
            <a:pPr algn="just">
              <a:lnSpc>
                <a:spcPct val="100000"/>
              </a:lnSpc>
            </a:pPr>
            <a:r>
              <a:rPr lang="en-US" sz="800" b="0" i="0" dirty="0"/>
              <a:t>By studying the present set of slides, future modellers and designers are going to be immersed in the application of the</a:t>
            </a:r>
            <a:r>
              <a:rPr lang="en-US" sz="800" b="0" i="0" baseline="0" dirty="0"/>
              <a:t> </a:t>
            </a:r>
            <a:r>
              <a:rPr lang="en-US" sz="800" b="0" i="0" dirty="0"/>
              <a:t>current and available PSS</a:t>
            </a:r>
            <a:r>
              <a:rPr lang="en-US" sz="800" b="0" i="0" baseline="0" dirty="0"/>
              <a:t> </a:t>
            </a:r>
            <a:r>
              <a:rPr lang="en-US" sz="800" b="0" i="0" dirty="0"/>
              <a:t>Modelling Method to a real case</a:t>
            </a:r>
            <a:r>
              <a:rPr lang="en-US" sz="800" b="0" i="0" baseline="0" dirty="0"/>
              <a:t> </a:t>
            </a:r>
            <a:r>
              <a:rPr lang="en-US" sz="800" b="0" i="0" dirty="0"/>
              <a:t>study in the industrial context, carried out in</a:t>
            </a:r>
            <a:r>
              <a:rPr lang="en-US" sz="800" b="0" i="0" baseline="0" dirty="0"/>
              <a:t> </a:t>
            </a:r>
            <a:r>
              <a:rPr lang="en-US" sz="800" b="0" i="0" dirty="0"/>
              <a:t>the FAYOL Institute.</a:t>
            </a:r>
          </a:p>
        </p:txBody>
      </p:sp>
      <p:sp>
        <p:nvSpPr>
          <p:cNvPr id="4" name="Espace réservé du numéro de diapositive 3"/>
          <p:cNvSpPr>
            <a:spLocks noGrp="1"/>
          </p:cNvSpPr>
          <p:nvPr>
            <p:ph type="sldNum" sz="quarter" idx="10"/>
          </p:nvPr>
        </p:nvSpPr>
        <p:spPr/>
        <p:txBody>
          <a:bodyPr/>
          <a:lstStyle/>
          <a:p>
            <a:fld id="{88C6AAB1-FF1E-4E40-AF5D-F1A95C181CAA}" type="slidenum">
              <a:rPr lang="fr-FR" smtClean="0"/>
              <a:t>2</a:t>
            </a:fld>
            <a:endParaRPr lang="fr-FR"/>
          </a:p>
        </p:txBody>
      </p:sp>
      <p:sp>
        <p:nvSpPr>
          <p:cNvPr id="5" name="Espace réservé du pied de page 4"/>
          <p:cNvSpPr>
            <a:spLocks noGrp="1"/>
          </p:cNvSpPr>
          <p:nvPr>
            <p:ph type="ftr" sz="quarter" idx="11"/>
          </p:nvPr>
        </p:nvSpPr>
        <p:spPr/>
        <p:txBody>
          <a:bodyPr/>
          <a:lstStyle/>
          <a:p>
            <a:r>
              <a:rPr lang="en-US"/>
              <a:t>The PSS Modelling Procedure, a Case - Study and a Practical Exercise</a:t>
            </a:r>
            <a:endParaRPr lang="fr-FR" dirty="0"/>
          </a:p>
        </p:txBody>
      </p:sp>
      <p:sp>
        <p:nvSpPr>
          <p:cNvPr id="7" name="Espace réservé de la date 6"/>
          <p:cNvSpPr>
            <a:spLocks noGrp="1"/>
          </p:cNvSpPr>
          <p:nvPr>
            <p:ph type="dt" idx="12"/>
          </p:nvPr>
        </p:nvSpPr>
        <p:spPr/>
        <p:txBody>
          <a:bodyPr/>
          <a:lstStyle/>
          <a:p>
            <a:r>
              <a:rPr lang="fr-FR"/>
              <a:t>2017 EMSE, FAYOL Institute - PSS Research Team</a:t>
            </a:r>
          </a:p>
        </p:txBody>
      </p:sp>
    </p:spTree>
    <p:extLst>
      <p:ext uri="{BB962C8B-B14F-4D97-AF65-F5344CB8AC3E}">
        <p14:creationId xmlns:p14="http://schemas.microsoft.com/office/powerpoint/2010/main" val="437136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800" i="0" baseline="0" dirty="0"/>
              <a:t>Step 6: The demand model. In this stage, the demand and the segmentation of the market are defined. Modelling these aspects is fairly simple, we start by defining the customer class and his profile, then we specify the demand either as an overall or per period.</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800" i="0" baseline="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GB" sz="800" i="0" baseline="0" dirty="0"/>
              <a:t>The market segmentation is performed through the identification of the customers having the same commercial and use profile. Accordingly, in this case study the automaton agent solution is addressed, for instance, to industrial firms belonging to the meat transformation sector.</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800" i="0" baseline="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GB" sz="800" i="0" baseline="0" dirty="0"/>
              <a:t>Lastly, the use profile is an important parameter since it affects directly the delivered product and consequently the offer, for example: an intensive cleaning process will reduce the automaton agent components lifecycle and, as consequence, it will increase its maintenance frequency.</a:t>
            </a:r>
          </a:p>
        </p:txBody>
      </p:sp>
      <p:sp>
        <p:nvSpPr>
          <p:cNvPr id="5" name="Espace réservé du pied de page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The PSS Modelling Procedure, a Case - Study and a Practical Exercise</a:t>
            </a:r>
            <a:endParaRPr kumimoji="0" lang="fr-FR" sz="1800" b="0" i="0" u="none" strike="noStrike" kern="0" cap="none" spc="0" normalizeH="0" baseline="0" noProof="0" dirty="0">
              <a:ln>
                <a:noFill/>
              </a:ln>
              <a:solidFill>
                <a:prstClr val="black"/>
              </a:solidFill>
              <a:effectLst/>
              <a:uLnTx/>
              <a:uFillTx/>
            </a:endParaRPr>
          </a:p>
        </p:txBody>
      </p:sp>
      <p:sp>
        <p:nvSpPr>
          <p:cNvPr id="6" name="Espace réservé du numéro de diapositive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8C6AAB1-FF1E-4E40-AF5D-F1A95C181CAA}" type="slidenum">
              <a:rPr kumimoji="0" lang="fr-FR"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fr-FR" sz="1800" b="0" i="0" u="none" strike="noStrike" kern="0" cap="none" spc="0" normalizeH="0" baseline="0" noProof="0">
              <a:ln>
                <a:noFill/>
              </a:ln>
              <a:solidFill>
                <a:prstClr val="black"/>
              </a:solidFill>
              <a:effectLst/>
              <a:uLnTx/>
              <a:uFillTx/>
            </a:endParaRPr>
          </a:p>
        </p:txBody>
      </p:sp>
      <p:sp>
        <p:nvSpPr>
          <p:cNvPr id="7" name="Espace réservé de la date 6"/>
          <p:cNvSpPr>
            <a:spLocks noGrp="1"/>
          </p:cNvSpPr>
          <p:nvPr>
            <p:ph type="dt"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a:ln>
                  <a:noFill/>
                </a:ln>
                <a:solidFill>
                  <a:prstClr val="black"/>
                </a:solidFill>
                <a:effectLst/>
                <a:uLnTx/>
                <a:uFillTx/>
              </a:rPr>
              <a:t>2017 EMSE, FAYOL Institute - PSS Research Team</a:t>
            </a:r>
          </a:p>
        </p:txBody>
      </p:sp>
    </p:spTree>
    <p:extLst>
      <p:ext uri="{BB962C8B-B14F-4D97-AF65-F5344CB8AC3E}">
        <p14:creationId xmlns:p14="http://schemas.microsoft.com/office/powerpoint/2010/main" val="95408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800" i="0" baseline="0" dirty="0"/>
              <a:t>Step 7: The Offer Model. It specifies the offer which fulfils the demand stated in the previous step. T</a:t>
            </a:r>
            <a:r>
              <a:rPr lang="en-US" sz="800" i="0" kern="1200" dirty="0">
                <a:solidFill>
                  <a:schemeClr val="tx1"/>
                </a:solidFill>
                <a:effectLst/>
                <a:latin typeface="+mn-lt"/>
                <a:ea typeface="+mn-ea"/>
                <a:cs typeface="+mn-cs"/>
              </a:rPr>
              <a:t>his model connects, the contract and the PSS, as well as, the product and the defined packages, which contains the associated services.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800" i="0" baseline="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GB" sz="800" i="0" baseline="0" dirty="0"/>
              <a:t>The first important aspect in this model type, is the contract. </a:t>
            </a:r>
            <a:r>
              <a:rPr lang="en-US" sz="800" i="0" kern="1200" dirty="0">
                <a:solidFill>
                  <a:schemeClr val="tx1"/>
                </a:solidFill>
                <a:effectLst/>
                <a:latin typeface="+mn-lt"/>
                <a:ea typeface="+mn-ea"/>
                <a:cs typeface="+mn-cs"/>
              </a:rPr>
              <a:t>It is possible to define three kinds of contract and each one represents a particular business model adopted by the PSS supplier.</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lang="en-US" sz="800" i="0" kern="1200" dirty="0">
                <a:solidFill>
                  <a:schemeClr val="tx1"/>
                </a:solidFill>
                <a:effectLst/>
                <a:latin typeface="+mn-lt"/>
                <a:ea typeface="+mn-ea"/>
                <a:cs typeface="+mn-cs"/>
              </a:rPr>
              <a:t>"Product-Oriented Contract": consists in the direct-sale of products, providing services according to the customer's request. For</a:t>
            </a:r>
            <a:r>
              <a:rPr lang="en-US" sz="800" i="0" kern="1200" baseline="0" dirty="0">
                <a:solidFill>
                  <a:schemeClr val="tx1"/>
                </a:solidFill>
                <a:effectLst/>
                <a:latin typeface="+mn-lt"/>
                <a:ea typeface="+mn-ea"/>
                <a:cs typeface="+mn-cs"/>
              </a:rPr>
              <a:t> instance: offering an autonomous cleaning equipment.</a:t>
            </a:r>
            <a:endParaRPr lang="en-US" sz="800" i="0" kern="1200" dirty="0">
              <a:solidFill>
                <a:schemeClr val="tx1"/>
              </a:solidFill>
              <a:effectLst/>
              <a:latin typeface="+mn-lt"/>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lang="en-US" sz="800" i="0" kern="1200" dirty="0">
                <a:solidFill>
                  <a:schemeClr val="tx1"/>
                </a:solidFill>
                <a:effectLst/>
                <a:latin typeface="+mn-lt"/>
                <a:ea typeface="+mn-ea"/>
                <a:cs typeface="+mn-cs"/>
              </a:rPr>
              <a:t>"Use-Oriented Contract: consists in selling the functions</a:t>
            </a:r>
            <a:r>
              <a:rPr lang="en-US" sz="800" i="0" kern="1200" baseline="0" dirty="0">
                <a:solidFill>
                  <a:schemeClr val="tx1"/>
                </a:solidFill>
                <a:effectLst/>
                <a:latin typeface="+mn-lt"/>
                <a:ea typeface="+mn-ea"/>
                <a:cs typeface="+mn-cs"/>
              </a:rPr>
              <a:t> of the</a:t>
            </a:r>
            <a:r>
              <a:rPr lang="en-US" sz="800" i="0" kern="1200" dirty="0">
                <a:solidFill>
                  <a:schemeClr val="tx1"/>
                </a:solidFill>
                <a:effectLst/>
                <a:latin typeface="+mn-lt"/>
                <a:ea typeface="+mn-ea"/>
                <a:cs typeface="+mn-cs"/>
              </a:rPr>
              <a:t> product and providing services according to the customer's request. For instance: offering</a:t>
            </a:r>
            <a:r>
              <a:rPr lang="en-US" sz="800" i="0" kern="1200" baseline="0" dirty="0">
                <a:solidFill>
                  <a:schemeClr val="tx1"/>
                </a:solidFill>
                <a:effectLst/>
                <a:latin typeface="+mn-lt"/>
                <a:ea typeface="+mn-ea"/>
                <a:cs typeface="+mn-cs"/>
              </a:rPr>
              <a:t> a certain amount of cleaning hours per month.</a:t>
            </a:r>
            <a:endParaRPr lang="en-US" sz="800" i="0" kern="1200" dirty="0">
              <a:solidFill>
                <a:schemeClr val="tx1"/>
              </a:solidFill>
              <a:effectLst/>
              <a:latin typeface="+mn-lt"/>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lang="en-US" sz="800" i="0" kern="1200" dirty="0">
                <a:solidFill>
                  <a:schemeClr val="tx1"/>
                </a:solidFill>
                <a:effectLst/>
                <a:latin typeface="+mn-lt"/>
                <a:ea typeface="+mn-ea"/>
                <a:cs typeface="+mn-cs"/>
              </a:rPr>
              <a:t>"Result-Oriented Contract": consists in the provision of a global solution including all necessary products and services to provide the final agreed outcome. For instance: offering the</a:t>
            </a:r>
            <a:r>
              <a:rPr lang="en-US" sz="800" i="0" kern="1200" baseline="0" dirty="0">
                <a:solidFill>
                  <a:schemeClr val="tx1"/>
                </a:solidFill>
                <a:effectLst/>
                <a:latin typeface="+mn-lt"/>
                <a:ea typeface="+mn-ea"/>
                <a:cs typeface="+mn-cs"/>
              </a:rPr>
              <a:t> result of a</a:t>
            </a:r>
            <a:r>
              <a:rPr lang="en-US" sz="800" i="0" kern="1200" dirty="0">
                <a:solidFill>
                  <a:schemeClr val="tx1"/>
                </a:solidFill>
                <a:effectLst/>
                <a:latin typeface="+mn-lt"/>
                <a:ea typeface="+mn-ea"/>
                <a:cs typeface="+mn-cs"/>
              </a:rPr>
              <a:t> certain area cleaned per month.</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800" i="0" baseline="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GB" sz="800" i="0" baseline="0" dirty="0"/>
              <a:t>The second aspect is composed by the PSS elements, namely the product and the service packages. The latter </a:t>
            </a:r>
            <a:r>
              <a:rPr lang="en-US" sz="800" i="0" kern="1200" dirty="0">
                <a:solidFill>
                  <a:schemeClr val="tx1"/>
                </a:solidFill>
                <a:effectLst/>
                <a:latin typeface="+mn-lt"/>
                <a:ea typeface="+mn-ea"/>
                <a:cs typeface="+mn-cs"/>
              </a:rPr>
              <a:t>allows to organize the services chosen by the customer according to their revenue</a:t>
            </a:r>
            <a:r>
              <a:rPr lang="en-US" sz="800" i="0" kern="1200" baseline="0" dirty="0">
                <a:solidFill>
                  <a:schemeClr val="tx1"/>
                </a:solidFill>
                <a:effectLst/>
                <a:latin typeface="+mn-lt"/>
                <a:ea typeface="+mn-ea"/>
                <a:cs typeface="+mn-cs"/>
              </a:rPr>
              <a:t> </a:t>
            </a:r>
            <a:r>
              <a:rPr lang="en-US" sz="800" i="0" kern="1200" dirty="0">
                <a:solidFill>
                  <a:schemeClr val="tx1"/>
                </a:solidFill>
                <a:effectLst/>
                <a:latin typeface="+mn-lt"/>
                <a:ea typeface="+mn-ea"/>
                <a:cs typeface="+mn-cs"/>
              </a:rPr>
              <a:t>mechanism. An example of two</a:t>
            </a:r>
            <a:r>
              <a:rPr lang="en-US" sz="800" i="0" kern="1200" baseline="0" dirty="0">
                <a:solidFill>
                  <a:schemeClr val="tx1"/>
                </a:solidFill>
                <a:effectLst/>
                <a:latin typeface="+mn-lt"/>
                <a:ea typeface="+mn-ea"/>
                <a:cs typeface="+mn-cs"/>
              </a:rPr>
              <a:t> services belonging to the same service package could be: the collection of waste, and the supply of consumables.</a:t>
            </a:r>
            <a:endParaRPr lang="en-US" sz="800" i="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800" i="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800" i="0" kern="1200" dirty="0">
                <a:solidFill>
                  <a:schemeClr val="tx1"/>
                </a:solidFill>
                <a:effectLst/>
                <a:latin typeface="+mn-lt"/>
                <a:ea typeface="+mn-ea"/>
                <a:cs typeface="+mn-cs"/>
              </a:rPr>
              <a:t>The notion of service package is relevant for the</a:t>
            </a:r>
            <a:r>
              <a:rPr lang="en-US" sz="800" i="0" kern="1200" baseline="0" dirty="0">
                <a:solidFill>
                  <a:schemeClr val="tx1"/>
                </a:solidFill>
                <a:effectLst/>
                <a:latin typeface="+mn-lt"/>
                <a:ea typeface="+mn-ea"/>
                <a:cs typeface="+mn-cs"/>
              </a:rPr>
              <a:t> </a:t>
            </a:r>
            <a:r>
              <a:rPr lang="en-US" sz="800" i="0" kern="1200" dirty="0">
                <a:solidFill>
                  <a:schemeClr val="tx1"/>
                </a:solidFill>
                <a:effectLst/>
                <a:latin typeface="+mn-lt"/>
                <a:ea typeface="+mn-ea"/>
                <a:cs typeface="+mn-cs"/>
              </a:rPr>
              <a:t>product-oriented and the use-oriented contract where the customer chooses, not only what he needs as services, but also the payment model (For instance, monthly subscription to a service or a direct payment per intervention). However, it is less relevant for the result-oriented one because the supplier offers an agreed outcome, and should choose himself the adequate services to deliver it.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800" i="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800" i="0" kern="1200" dirty="0">
                <a:solidFill>
                  <a:schemeClr val="tx1"/>
                </a:solidFill>
                <a:effectLst/>
                <a:latin typeface="+mn-lt"/>
                <a:ea typeface="+mn-ea"/>
                <a:cs typeface="+mn-cs"/>
              </a:rPr>
              <a:t>Lastly,</a:t>
            </a:r>
            <a:r>
              <a:rPr lang="en-US" sz="800" i="0" kern="1200" baseline="0" dirty="0">
                <a:solidFill>
                  <a:schemeClr val="tx1"/>
                </a:solidFill>
                <a:effectLst/>
                <a:latin typeface="+mn-lt"/>
                <a:ea typeface="+mn-ea"/>
                <a:cs typeface="+mn-cs"/>
              </a:rPr>
              <a:t> t</a:t>
            </a:r>
            <a:r>
              <a:rPr lang="en-US" sz="800" i="0" kern="1200" dirty="0">
                <a:solidFill>
                  <a:schemeClr val="tx1"/>
                </a:solidFill>
                <a:effectLst/>
                <a:latin typeface="+mn-lt"/>
                <a:ea typeface="+mn-ea"/>
                <a:cs typeface="+mn-cs"/>
              </a:rPr>
              <a:t>he service package can also give an overview of the offer’s integration level; the fewer the packages’ number, the higher the integration level of the PSS offer. In short, the result-oriented contract stands as the</a:t>
            </a:r>
            <a:r>
              <a:rPr lang="en-US" sz="800" i="0" kern="1200" baseline="0" dirty="0">
                <a:solidFill>
                  <a:schemeClr val="tx1"/>
                </a:solidFill>
                <a:effectLst/>
                <a:latin typeface="+mn-lt"/>
                <a:ea typeface="+mn-ea"/>
                <a:cs typeface="+mn-cs"/>
              </a:rPr>
              <a:t> most integrated offer between the three.</a:t>
            </a:r>
          </a:p>
        </p:txBody>
      </p:sp>
      <p:sp>
        <p:nvSpPr>
          <p:cNvPr id="5" name="Espace réservé du pied de page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The PSS Modelling Procedure, a Case - Study and a Practical Exercise</a:t>
            </a:r>
            <a:endParaRPr kumimoji="0" lang="fr-FR" sz="1800" b="0" i="0" u="none" strike="noStrike" kern="0" cap="none" spc="0" normalizeH="0" baseline="0" noProof="0" dirty="0">
              <a:ln>
                <a:noFill/>
              </a:ln>
              <a:solidFill>
                <a:prstClr val="black"/>
              </a:solidFill>
              <a:effectLst/>
              <a:uLnTx/>
              <a:uFillTx/>
            </a:endParaRPr>
          </a:p>
        </p:txBody>
      </p:sp>
      <p:sp>
        <p:nvSpPr>
          <p:cNvPr id="6" name="Espace réservé du numéro de diapositive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8C6AAB1-FF1E-4E40-AF5D-F1A95C181CAA}" type="slidenum">
              <a:rPr kumimoji="0" lang="fr-FR"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fr-FR" sz="1800" b="0" i="0" u="none" strike="noStrike" kern="0" cap="none" spc="0" normalizeH="0" baseline="0" noProof="0">
              <a:ln>
                <a:noFill/>
              </a:ln>
              <a:solidFill>
                <a:prstClr val="black"/>
              </a:solidFill>
              <a:effectLst/>
              <a:uLnTx/>
              <a:uFillTx/>
            </a:endParaRPr>
          </a:p>
        </p:txBody>
      </p:sp>
      <p:sp>
        <p:nvSpPr>
          <p:cNvPr id="7" name="Espace réservé de la date 6"/>
          <p:cNvSpPr>
            <a:spLocks noGrp="1"/>
          </p:cNvSpPr>
          <p:nvPr>
            <p:ph type="dt"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a:ln>
                  <a:noFill/>
                </a:ln>
                <a:solidFill>
                  <a:prstClr val="black"/>
                </a:solidFill>
                <a:effectLst/>
                <a:uLnTx/>
                <a:uFillTx/>
              </a:rPr>
              <a:t>2017 EMSE, FAYOL Institute - PSS Research Team</a:t>
            </a:r>
          </a:p>
        </p:txBody>
      </p:sp>
    </p:spTree>
    <p:extLst>
      <p:ext uri="{BB962C8B-B14F-4D97-AF65-F5344CB8AC3E}">
        <p14:creationId xmlns:p14="http://schemas.microsoft.com/office/powerpoint/2010/main" val="1601725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800" i="0" baseline="0" dirty="0"/>
              <a:t>Step 8. Performance Model. </a:t>
            </a:r>
            <a:r>
              <a:rPr lang="en-GB" sz="800" i="0" kern="1200" baseline="0" dirty="0">
                <a:solidFill>
                  <a:schemeClr val="tx1"/>
                </a:solidFill>
                <a:effectLst/>
                <a:latin typeface="+mn-lt"/>
                <a:ea typeface="+mn-ea"/>
                <a:cs typeface="+mn-cs"/>
              </a:rPr>
              <a:t>It </a:t>
            </a:r>
            <a:r>
              <a:rPr lang="en-US" sz="800" i="0" kern="1200" dirty="0">
                <a:solidFill>
                  <a:schemeClr val="tx1"/>
                </a:solidFill>
                <a:effectLst/>
                <a:latin typeface="+mn-lt"/>
                <a:ea typeface="+mn-ea"/>
                <a:cs typeface="+mn-cs"/>
              </a:rPr>
              <a:t>structures the performance dimensions and the indicators that will be used to measure value creation performance.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800" i="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800" i="0" kern="1200" dirty="0">
                <a:solidFill>
                  <a:schemeClr val="tx1"/>
                </a:solidFill>
                <a:effectLst/>
                <a:latin typeface="+mn-lt"/>
                <a:ea typeface="+mn-ea"/>
                <a:cs typeface="+mn-cs"/>
              </a:rPr>
              <a:t>Performance indicators can be grouped as dimensions such as: environmental, social and human, economic, and, technological. Some</a:t>
            </a:r>
            <a:r>
              <a:rPr lang="en-US" sz="800" i="0" kern="1200" baseline="0" dirty="0">
                <a:solidFill>
                  <a:schemeClr val="tx1"/>
                </a:solidFill>
                <a:effectLst/>
                <a:latin typeface="+mn-lt"/>
                <a:ea typeface="+mn-ea"/>
                <a:cs typeface="+mn-cs"/>
              </a:rPr>
              <a:t> examples of indicators of these dimensions could be: energy consumption and waste reduction; training return on investment; revenue growth rate; and, overall equipment effectiveness.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800" i="0" kern="1200" baseline="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800" i="0" kern="1200" dirty="0">
                <a:solidFill>
                  <a:schemeClr val="tx1"/>
                </a:solidFill>
                <a:effectLst/>
                <a:latin typeface="+mn-lt"/>
                <a:ea typeface="+mn-ea"/>
                <a:cs typeface="+mn-cs"/>
              </a:rPr>
              <a:t>These indicators can be then assigned to activities or macro activities.</a:t>
            </a:r>
            <a:r>
              <a:rPr lang="en-US" sz="800" i="0" kern="1200" baseline="0" dirty="0">
                <a:solidFill>
                  <a:schemeClr val="tx1"/>
                </a:solidFill>
                <a:effectLst/>
                <a:latin typeface="+mn-lt"/>
                <a:ea typeface="+mn-ea"/>
                <a:cs typeface="+mn-cs"/>
              </a:rPr>
              <a:t> In this case, a macro activity could be the fabrication of the robot, and some activities could be the assembly of the battery system and the transportation of the robot.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800" i="0" kern="1200" baseline="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800" i="0" kern="1200" dirty="0">
                <a:solidFill>
                  <a:schemeClr val="tx1"/>
                </a:solidFill>
                <a:effectLst/>
                <a:latin typeface="+mn-lt"/>
                <a:ea typeface="+mn-ea"/>
                <a:cs typeface="+mn-cs"/>
              </a:rPr>
              <a:t>To support decision-making, it is necessary to define indicators that would measure performance of</a:t>
            </a:r>
            <a:br>
              <a:rPr lang="en-US" sz="800" i="0" kern="1200" dirty="0">
                <a:solidFill>
                  <a:schemeClr val="tx1"/>
                </a:solidFill>
                <a:effectLst/>
                <a:latin typeface="+mn-lt"/>
                <a:ea typeface="+mn-ea"/>
                <a:cs typeface="+mn-cs"/>
              </a:rPr>
            </a:br>
            <a:r>
              <a:rPr lang="en-US" sz="800" i="0" kern="1200" dirty="0">
                <a:solidFill>
                  <a:schemeClr val="tx1"/>
                </a:solidFill>
                <a:effectLst/>
                <a:latin typeface="+mn-lt"/>
                <a:ea typeface="+mn-ea"/>
                <a:cs typeface="+mn-cs"/>
              </a:rPr>
              <a:t>activities in several configurations (that</a:t>
            </a:r>
            <a:r>
              <a:rPr lang="en-US" sz="800" i="0" kern="1200" baseline="0" dirty="0">
                <a:solidFill>
                  <a:schemeClr val="tx1"/>
                </a:solidFill>
                <a:effectLst/>
                <a:latin typeface="+mn-lt"/>
                <a:ea typeface="+mn-ea"/>
                <a:cs typeface="+mn-cs"/>
              </a:rPr>
              <a:t> is scenarios)</a:t>
            </a:r>
            <a:r>
              <a:rPr lang="en-US" sz="800" i="0" kern="1200" dirty="0">
                <a:solidFill>
                  <a:schemeClr val="tx1"/>
                </a:solidFill>
                <a:effectLst/>
                <a:latin typeface="+mn-lt"/>
                <a:ea typeface="+mn-ea"/>
                <a:cs typeface="+mn-cs"/>
              </a:rPr>
              <a:t>. A performance indicator can be characterized by a</a:t>
            </a:r>
            <a:br>
              <a:rPr lang="en-US" sz="800" i="0" kern="1200" dirty="0">
                <a:solidFill>
                  <a:schemeClr val="tx1"/>
                </a:solidFill>
                <a:effectLst/>
                <a:latin typeface="+mn-lt"/>
                <a:ea typeface="+mn-ea"/>
                <a:cs typeface="+mn-cs"/>
              </a:rPr>
            </a:br>
            <a:r>
              <a:rPr lang="en-US" sz="800" i="0" kern="1200" dirty="0">
                <a:solidFill>
                  <a:schemeClr val="tx1"/>
                </a:solidFill>
                <a:effectLst/>
                <a:latin typeface="+mn-lt"/>
                <a:ea typeface="+mn-ea"/>
                <a:cs typeface="+mn-cs"/>
              </a:rPr>
              <a:t>name, a unit, a formula and a value. From one scenario to the next, the value of the performance</a:t>
            </a:r>
            <a:br>
              <a:rPr lang="en-US" sz="800" i="0" kern="1200" dirty="0">
                <a:solidFill>
                  <a:schemeClr val="tx1"/>
                </a:solidFill>
                <a:effectLst/>
                <a:latin typeface="+mn-lt"/>
                <a:ea typeface="+mn-ea"/>
                <a:cs typeface="+mn-cs"/>
              </a:rPr>
            </a:br>
            <a:r>
              <a:rPr lang="en-US" sz="800" i="0" kern="1200" dirty="0">
                <a:solidFill>
                  <a:schemeClr val="tx1"/>
                </a:solidFill>
                <a:effectLst/>
                <a:latin typeface="+mn-lt"/>
                <a:ea typeface="+mn-ea"/>
                <a:cs typeface="+mn-cs"/>
              </a:rPr>
              <a:t>indicator is compared to identify the most relevant scenarios.</a:t>
            </a:r>
          </a:p>
        </p:txBody>
      </p:sp>
      <p:sp>
        <p:nvSpPr>
          <p:cNvPr id="5" name="Espace réservé du pied de page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The PSS Modelling Procedure, a Case - Study and a Practical Exercise</a:t>
            </a:r>
            <a:endParaRPr kumimoji="0" lang="fr-FR" sz="1800" b="0" i="0" u="none" strike="noStrike" kern="0" cap="none" spc="0" normalizeH="0" baseline="0" noProof="0" dirty="0">
              <a:ln>
                <a:noFill/>
              </a:ln>
              <a:solidFill>
                <a:prstClr val="black"/>
              </a:solidFill>
              <a:effectLst/>
              <a:uLnTx/>
              <a:uFillTx/>
            </a:endParaRPr>
          </a:p>
        </p:txBody>
      </p:sp>
      <p:sp>
        <p:nvSpPr>
          <p:cNvPr id="6" name="Espace réservé du numéro de diapositive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8C6AAB1-FF1E-4E40-AF5D-F1A95C181CAA}" type="slidenum">
              <a:rPr kumimoji="0" lang="fr-FR"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fr-FR" sz="1800" b="0" i="0" u="none" strike="noStrike" kern="0" cap="none" spc="0" normalizeH="0" baseline="0" noProof="0">
              <a:ln>
                <a:noFill/>
              </a:ln>
              <a:solidFill>
                <a:prstClr val="black"/>
              </a:solidFill>
              <a:effectLst/>
              <a:uLnTx/>
              <a:uFillTx/>
            </a:endParaRPr>
          </a:p>
        </p:txBody>
      </p:sp>
      <p:sp>
        <p:nvSpPr>
          <p:cNvPr id="7" name="Espace réservé de la date 6"/>
          <p:cNvSpPr>
            <a:spLocks noGrp="1"/>
          </p:cNvSpPr>
          <p:nvPr>
            <p:ph type="dt"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a:ln>
                  <a:noFill/>
                </a:ln>
                <a:solidFill>
                  <a:prstClr val="black"/>
                </a:solidFill>
                <a:effectLst/>
                <a:uLnTx/>
                <a:uFillTx/>
              </a:rPr>
              <a:t>2017 EMSE, FAYOL Institute - PSS Research Team</a:t>
            </a:r>
          </a:p>
        </p:txBody>
      </p:sp>
    </p:spTree>
    <p:extLst>
      <p:ext uri="{BB962C8B-B14F-4D97-AF65-F5344CB8AC3E}">
        <p14:creationId xmlns:p14="http://schemas.microsoft.com/office/powerpoint/2010/main" val="2269169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800" i="0" baseline="0" noProof="0" dirty="0"/>
              <a:t>Step 9. Scenario Model. </a:t>
            </a:r>
            <a:r>
              <a:rPr lang="en-US" sz="800" i="0" kern="1200" noProof="0" dirty="0">
                <a:solidFill>
                  <a:schemeClr val="tx1"/>
                </a:solidFill>
                <a:effectLst/>
                <a:latin typeface="+mn-lt"/>
                <a:ea typeface="+mn-ea"/>
                <a:cs typeface="+mn-cs"/>
              </a:rPr>
              <a:t>This is the last and most important step in the modelling procedure, since it allows to link all the PSS concepts.  A scenario constitutes a specific configuration of a value creation network and it is based on the combination of elements from other model types to provide a broad vision about a PSS.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800" i="0" kern="1200" baseline="0" noProof="0" dirty="0">
              <a:solidFill>
                <a:schemeClr val="tx1"/>
              </a:solidFill>
              <a:effectLst/>
              <a:latin typeface="+mn-lt"/>
              <a:ea typeface="+mn-ea"/>
              <a:cs typeface="+mn-cs"/>
            </a:endParaRPr>
          </a:p>
          <a:p>
            <a:pPr algn="just"/>
            <a:r>
              <a:rPr lang="en-US" sz="800" i="0" kern="1200" noProof="0" dirty="0">
                <a:solidFill>
                  <a:schemeClr val="tx1"/>
                </a:solidFill>
                <a:effectLst/>
                <a:latin typeface="+mn-lt"/>
                <a:ea typeface="+mn-ea"/>
                <a:cs typeface="+mn-cs"/>
              </a:rPr>
              <a:t>Each scenario is</a:t>
            </a:r>
            <a:r>
              <a:rPr lang="en-US" sz="800" i="0" kern="1200" baseline="0" noProof="0" dirty="0">
                <a:solidFill>
                  <a:schemeClr val="tx1"/>
                </a:solidFill>
                <a:effectLst/>
                <a:latin typeface="+mn-lt"/>
                <a:ea typeface="+mn-ea"/>
                <a:cs typeface="+mn-cs"/>
              </a:rPr>
              <a:t> </a:t>
            </a:r>
            <a:r>
              <a:rPr lang="en-US" sz="800" i="0" kern="1200" noProof="0" dirty="0">
                <a:solidFill>
                  <a:schemeClr val="tx1"/>
                </a:solidFill>
                <a:effectLst/>
                <a:latin typeface="+mn-lt"/>
                <a:ea typeface="+mn-ea"/>
                <a:cs typeface="+mn-cs"/>
              </a:rPr>
              <a:t>characterized mainly by three aspects: </a:t>
            </a:r>
          </a:p>
          <a:p>
            <a:pPr marL="171450" lvl="0" indent="-171450" algn="just">
              <a:buFont typeface="Arial" panose="020B0604020202020204" pitchFamily="34" charset="0"/>
              <a:buChar char="•"/>
            </a:pPr>
            <a:r>
              <a:rPr lang="en-US" sz="800" i="0" kern="1200" noProof="0" dirty="0">
                <a:solidFill>
                  <a:schemeClr val="tx1"/>
                </a:solidFill>
                <a:effectLst/>
                <a:latin typeface="+mn-lt"/>
                <a:ea typeface="+mn-ea"/>
                <a:cs typeface="+mn-cs"/>
              </a:rPr>
              <a:t>First, a specific business model which is detailed in the Offer Model. Different potential usages will lead to consider several offer configurations and their associated contracts. However, in a scenario model, we evaluate only one offer per scenario.</a:t>
            </a:r>
          </a:p>
          <a:p>
            <a:pPr marL="171450" lvl="0" indent="-171450" algn="just">
              <a:buFont typeface="Arial" panose="020B0604020202020204" pitchFamily="34" charset="0"/>
              <a:buChar char="•"/>
            </a:pPr>
            <a:r>
              <a:rPr lang="en-US" sz="800" i="0" kern="1200" noProof="0" dirty="0">
                <a:solidFill>
                  <a:schemeClr val="tx1"/>
                </a:solidFill>
                <a:effectLst/>
                <a:latin typeface="+mn-lt"/>
                <a:ea typeface="+mn-ea"/>
                <a:cs typeface="+mn-cs"/>
              </a:rPr>
              <a:t>Second, a specific description of the different roles involved in the value creation network. A role represents the responsibility of an organizational actor,</a:t>
            </a:r>
            <a:r>
              <a:rPr lang="en-US" sz="800" i="0" kern="1200" baseline="0" noProof="0" dirty="0">
                <a:solidFill>
                  <a:schemeClr val="tx1"/>
                </a:solidFill>
                <a:effectLst/>
                <a:latin typeface="+mn-lt"/>
                <a:ea typeface="+mn-ea"/>
                <a:cs typeface="+mn-cs"/>
              </a:rPr>
              <a:t> such as: manufacturer, designer, client, provider, and so on.</a:t>
            </a:r>
          </a:p>
          <a:p>
            <a:pPr marL="171450" lvl="0" indent="-171450" algn="just">
              <a:buFont typeface="Arial" panose="020B0604020202020204" pitchFamily="34" charset="0"/>
              <a:buChar char="•"/>
            </a:pPr>
            <a:r>
              <a:rPr lang="en-US" sz="800" i="0" kern="1200" noProof="0" dirty="0">
                <a:solidFill>
                  <a:schemeClr val="tx1"/>
                </a:solidFill>
                <a:effectLst/>
                <a:latin typeface="+mn-lt"/>
                <a:ea typeface="+mn-ea"/>
                <a:cs typeface="+mn-cs"/>
              </a:rPr>
              <a:t>Third, a specific assignment between organizational actors and roles, then, between roles and the set of the Macro Activities. </a:t>
            </a:r>
            <a:r>
              <a:rPr lang="en-US" sz="800" i="0" kern="1200" baseline="0" noProof="0" dirty="0">
                <a:solidFill>
                  <a:schemeClr val="tx1"/>
                </a:solidFill>
                <a:effectLst/>
                <a:latin typeface="+mn-lt"/>
                <a:ea typeface="+mn-ea"/>
                <a:cs typeface="+mn-cs"/>
              </a:rPr>
              <a:t>Each</a:t>
            </a:r>
            <a:r>
              <a:rPr lang="en-US" sz="800" i="0" kern="1200" noProof="0" dirty="0">
                <a:solidFill>
                  <a:schemeClr val="tx1"/>
                </a:solidFill>
                <a:effectLst/>
                <a:latin typeface="+mn-lt"/>
                <a:ea typeface="+mn-ea"/>
                <a:cs typeface="+mn-cs"/>
              </a:rPr>
              <a:t> role can be assigned to only one organizational actor and can undertake one or more macro-activities. Therefore, we should refer to the organizational actors through performer items and, to the macro-activities through the macro-activity reference items.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800" i="0" kern="1200" baseline="0" noProof="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800" i="0" kern="1200" noProof="0" dirty="0">
                <a:solidFill>
                  <a:schemeClr val="tx1"/>
                </a:solidFill>
                <a:effectLst/>
                <a:latin typeface="+mn-lt"/>
                <a:ea typeface="+mn-ea"/>
                <a:cs typeface="+mn-cs"/>
              </a:rPr>
              <a:t>The configuration’s change of these aspects generates different organizational scenarios. It is possible to change the responsibilities of the actors, the assignment of Macro Activities to roles, and, to add or remove roles, or change the offer’s nature (in terms of the contract or the content).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800" i="0" kern="1200" noProof="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800" i="0" kern="1200" noProof="0" dirty="0">
                <a:solidFill>
                  <a:schemeClr val="tx1"/>
                </a:solidFill>
                <a:effectLst/>
                <a:latin typeface="+mn-lt"/>
                <a:ea typeface="+mn-ea"/>
                <a:cs typeface="+mn-cs"/>
              </a:rPr>
              <a:t>Besides it</a:t>
            </a:r>
            <a:r>
              <a:rPr lang="en-US" sz="800" i="0" kern="1200" baseline="0" noProof="0" dirty="0">
                <a:solidFill>
                  <a:schemeClr val="tx1"/>
                </a:solidFill>
                <a:effectLst/>
                <a:latin typeface="+mn-lt"/>
                <a:ea typeface="+mn-ea"/>
                <a:cs typeface="+mn-cs"/>
              </a:rPr>
              <a:t> is possible to stablish a</a:t>
            </a:r>
            <a:r>
              <a:rPr lang="en-US" sz="800" i="0" kern="1200" noProof="0" dirty="0">
                <a:solidFill>
                  <a:schemeClr val="tx1"/>
                </a:solidFill>
                <a:effectLst/>
                <a:latin typeface="+mn-lt"/>
                <a:ea typeface="+mn-ea"/>
                <a:cs typeface="+mn-cs"/>
              </a:rPr>
              <a:t> set of indicators. The Scenario Model relates indicators directly with roles. Contrary to the Performance Model, where they are linked directly with the activities and macro-activities.</a:t>
            </a:r>
            <a:endParaRPr lang="en-US" sz="800" i="0" kern="1200" baseline="0" noProof="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800" i="0" kern="1200" baseline="0" noProof="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800" i="0" kern="1200" noProof="0" dirty="0">
                <a:solidFill>
                  <a:schemeClr val="tx1"/>
                </a:solidFill>
                <a:effectLst/>
                <a:latin typeface="+mn-lt"/>
                <a:ea typeface="+mn-ea"/>
                <a:cs typeface="+mn-cs"/>
              </a:rPr>
              <a:t>Once all this information is entered, a specific configuration model is generated. Afterwards, the different scenarios are evaluated to support decision-making.</a:t>
            </a:r>
            <a:endParaRPr lang="en-US" sz="800" i="0" kern="1200" baseline="0" noProof="0" dirty="0">
              <a:solidFill>
                <a:schemeClr val="tx1"/>
              </a:solidFill>
              <a:effectLst/>
              <a:latin typeface="+mn-lt"/>
              <a:ea typeface="+mn-ea"/>
              <a:cs typeface="+mn-cs"/>
            </a:endParaRPr>
          </a:p>
        </p:txBody>
      </p:sp>
      <p:sp>
        <p:nvSpPr>
          <p:cNvPr id="5" name="Espace réservé du pied de page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The PSS Modelling Procedure, a Case - Study and a Practical Exercise</a:t>
            </a:r>
            <a:endParaRPr kumimoji="0" lang="fr-FR" sz="1800" b="0" i="0" u="none" strike="noStrike" kern="0" cap="none" spc="0" normalizeH="0" baseline="0" noProof="0" dirty="0">
              <a:ln>
                <a:noFill/>
              </a:ln>
              <a:solidFill>
                <a:prstClr val="black"/>
              </a:solidFill>
              <a:effectLst/>
              <a:uLnTx/>
              <a:uFillTx/>
            </a:endParaRPr>
          </a:p>
        </p:txBody>
      </p:sp>
      <p:sp>
        <p:nvSpPr>
          <p:cNvPr id="6" name="Espace réservé du numéro de diapositive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8C6AAB1-FF1E-4E40-AF5D-F1A95C181CAA}" type="slidenum">
              <a:rPr kumimoji="0" lang="fr-FR"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fr-FR" sz="1800" b="0" i="0" u="none" strike="noStrike" kern="0" cap="none" spc="0" normalizeH="0" baseline="0" noProof="0">
              <a:ln>
                <a:noFill/>
              </a:ln>
              <a:solidFill>
                <a:prstClr val="black"/>
              </a:solidFill>
              <a:effectLst/>
              <a:uLnTx/>
              <a:uFillTx/>
            </a:endParaRPr>
          </a:p>
        </p:txBody>
      </p:sp>
      <p:sp>
        <p:nvSpPr>
          <p:cNvPr id="7" name="Espace réservé de la date 6"/>
          <p:cNvSpPr>
            <a:spLocks noGrp="1"/>
          </p:cNvSpPr>
          <p:nvPr>
            <p:ph type="dt"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a:ln>
                  <a:noFill/>
                </a:ln>
                <a:solidFill>
                  <a:prstClr val="black"/>
                </a:solidFill>
                <a:effectLst/>
                <a:uLnTx/>
                <a:uFillTx/>
              </a:rPr>
              <a:t>2017 EMSE, FAYOL Institute - PSS Research Team</a:t>
            </a:r>
          </a:p>
        </p:txBody>
      </p:sp>
    </p:spTree>
    <p:extLst>
      <p:ext uri="{BB962C8B-B14F-4D97-AF65-F5344CB8AC3E}">
        <p14:creationId xmlns:p14="http://schemas.microsoft.com/office/powerpoint/2010/main" val="3051668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en-US" sz="800" i="0" noProof="0" dirty="0"/>
              <a:t>We continue in the subsection 1.2,</a:t>
            </a:r>
            <a:r>
              <a:rPr lang="en-US" sz="800" i="0" baseline="0" noProof="0" dirty="0"/>
              <a:t> </a:t>
            </a:r>
            <a:r>
              <a:rPr lang="en-US" sz="800" i="0" noProof="0" dirty="0"/>
              <a:t>A Case Study,</a:t>
            </a:r>
            <a:r>
              <a:rPr lang="en-US" sz="800" i="0" baseline="0" noProof="0" dirty="0"/>
              <a:t> </a:t>
            </a:r>
            <a:r>
              <a:rPr lang="en-US" sz="800" i="0" noProof="0" dirty="0"/>
              <a:t>in order</a:t>
            </a:r>
            <a:r>
              <a:rPr lang="en-US" sz="800" i="0" baseline="0" noProof="0" dirty="0"/>
              <a:t> to describe its requirements, needs and context…</a:t>
            </a:r>
          </a:p>
          <a:p>
            <a:pPr algn="just"/>
            <a:endParaRPr lang="en-US" sz="800" i="0" baseline="0" noProof="0" dirty="0"/>
          </a:p>
          <a:p>
            <a:pPr algn="just"/>
            <a:r>
              <a:rPr lang="en-US" sz="800" i="0" baseline="0" noProof="0" dirty="0"/>
              <a:t>From a </a:t>
            </a:r>
            <a:r>
              <a:rPr lang="en-US" sz="800" i="0" noProof="0" dirty="0"/>
              <a:t>LEGAL point of view:</a:t>
            </a:r>
          </a:p>
          <a:p>
            <a:pPr marL="171450" indent="-171450" algn="just">
              <a:buFontTx/>
              <a:buChar char="-"/>
            </a:pPr>
            <a:r>
              <a:rPr lang="en-US" sz="800" i="0" noProof="0" dirty="0"/>
              <a:t>Hygiene standards are evolving, requiring innovative methods and technologies to keep up with new requisites.</a:t>
            </a:r>
          </a:p>
          <a:p>
            <a:pPr marL="171450" indent="-171450" algn="just">
              <a:buFontTx/>
              <a:buChar char="-"/>
            </a:pPr>
            <a:r>
              <a:rPr lang="en-US" sz="800" i="0" noProof="0" dirty="0"/>
              <a:t>Overcome with sanitary controls;</a:t>
            </a:r>
            <a:r>
              <a:rPr lang="en-US" sz="800" i="0" baseline="0" noProof="0" dirty="0"/>
              <a:t> and</a:t>
            </a:r>
            <a:endParaRPr lang="en-US" sz="800" i="0" noProof="0" dirty="0"/>
          </a:p>
          <a:p>
            <a:pPr marL="171450" indent="-171450" algn="just">
              <a:buFontTx/>
              <a:buChar char="-"/>
            </a:pPr>
            <a:r>
              <a:rPr lang="en-US" sz="800" i="0" noProof="0" dirty="0"/>
              <a:t>Compliance with safety and occupational health laws.</a:t>
            </a:r>
          </a:p>
          <a:p>
            <a:pPr marL="0" indent="0" algn="just">
              <a:buFontTx/>
              <a:buNone/>
            </a:pPr>
            <a:endParaRPr lang="en-US" sz="800" i="0" noProof="0" dirty="0"/>
          </a:p>
          <a:p>
            <a:pPr marL="0" indent="0" algn="just">
              <a:buFontTx/>
              <a:buNone/>
            </a:pPr>
            <a:r>
              <a:rPr lang="en-US" sz="800" i="0" noProof="0" dirty="0"/>
              <a:t>From</a:t>
            </a:r>
            <a:r>
              <a:rPr lang="en-US" sz="800" i="0" baseline="0" noProof="0" dirty="0"/>
              <a:t> a </a:t>
            </a:r>
            <a:r>
              <a:rPr lang="en-US" sz="800" i="0" noProof="0" dirty="0"/>
              <a:t>SOCIAL AND HUMAN point of view:</a:t>
            </a:r>
          </a:p>
          <a:p>
            <a:pPr marL="171450" indent="-171450" algn="just">
              <a:buFontTx/>
              <a:buChar char="-"/>
            </a:pPr>
            <a:r>
              <a:rPr lang="en-US" sz="800" i="0" noProof="0" dirty="0"/>
              <a:t>Food safety is one of the main concerns of consumers in this field;</a:t>
            </a:r>
            <a:r>
              <a:rPr lang="en-US" sz="800" i="0" baseline="0" noProof="0" dirty="0"/>
              <a:t> and</a:t>
            </a:r>
          </a:p>
          <a:p>
            <a:pPr marL="171450" indent="-171450" algn="just">
              <a:buFontTx/>
              <a:buChar char="-"/>
            </a:pPr>
            <a:r>
              <a:rPr lang="en-US" sz="800" i="0" noProof="0" dirty="0"/>
              <a:t>Preserve the quality of life of the work-force through the improvement of its work places.</a:t>
            </a:r>
          </a:p>
          <a:p>
            <a:pPr marL="0" indent="0" algn="just">
              <a:buFontTx/>
              <a:buNone/>
            </a:pPr>
            <a:endParaRPr lang="en-US" sz="800" i="0" noProof="0" dirty="0"/>
          </a:p>
          <a:p>
            <a:pPr marL="0" indent="0" algn="just">
              <a:buFontTx/>
              <a:buNone/>
            </a:pPr>
            <a:r>
              <a:rPr lang="en-US" sz="800" i="0" noProof="0" dirty="0"/>
              <a:t>From</a:t>
            </a:r>
            <a:r>
              <a:rPr lang="en-US" sz="800" i="0" baseline="0" noProof="0" dirty="0"/>
              <a:t> an </a:t>
            </a:r>
            <a:r>
              <a:rPr lang="en-US" sz="800" i="0" noProof="0" dirty="0"/>
              <a:t>INDUSTRIAL AND TECHNOLOGICAL point of view:</a:t>
            </a:r>
          </a:p>
          <a:p>
            <a:pPr marL="171450" indent="-171450" algn="just">
              <a:buFontTx/>
              <a:buChar char="-"/>
            </a:pPr>
            <a:r>
              <a:rPr lang="en-US" sz="800" i="0" noProof="0" dirty="0"/>
              <a:t>Automation of cleaning processes and hygiene functionalities.</a:t>
            </a:r>
          </a:p>
          <a:p>
            <a:pPr marL="171450" indent="-171450" algn="just">
              <a:buFontTx/>
              <a:buChar char="-"/>
            </a:pPr>
            <a:r>
              <a:rPr lang="en-US" sz="800" i="0" noProof="0" dirty="0"/>
              <a:t>Hygiene and quality are two key objectives;</a:t>
            </a:r>
            <a:r>
              <a:rPr lang="en-US" sz="800" i="0" baseline="0" noProof="0" dirty="0"/>
              <a:t> and</a:t>
            </a:r>
          </a:p>
          <a:p>
            <a:pPr marL="171450" indent="-171450" algn="just">
              <a:buFontTx/>
              <a:buChar char="-"/>
            </a:pPr>
            <a:r>
              <a:rPr lang="en-US" sz="800" i="0" noProof="0" dirty="0"/>
              <a:t>Potential of high-added value solutions coupling robotics with service.</a:t>
            </a:r>
          </a:p>
          <a:p>
            <a:pPr marL="0" indent="0" algn="just">
              <a:buFontTx/>
              <a:buNone/>
            </a:pPr>
            <a:endParaRPr lang="en-US" sz="800" i="0" noProof="0" dirty="0"/>
          </a:p>
          <a:p>
            <a:pPr marL="0" indent="0" algn="just">
              <a:buFontTx/>
              <a:buNone/>
            </a:pPr>
            <a:r>
              <a:rPr lang="en-US" sz="800" i="0" noProof="0" dirty="0"/>
              <a:t>From</a:t>
            </a:r>
            <a:r>
              <a:rPr lang="en-US" sz="800" i="0" baseline="0" noProof="0" dirty="0"/>
              <a:t> an </a:t>
            </a:r>
            <a:r>
              <a:rPr lang="en-US" sz="800" i="0" noProof="0" dirty="0"/>
              <a:t>ENVIRONMENTAL point of view:</a:t>
            </a:r>
          </a:p>
          <a:p>
            <a:pPr marL="171450" indent="-171450" algn="just">
              <a:buFontTx/>
              <a:buChar char="-"/>
            </a:pPr>
            <a:r>
              <a:rPr lang="en-US" sz="800" i="0" noProof="0" dirty="0"/>
              <a:t>Benefits from innovative solutions to increase the efficiency of cleaning process;</a:t>
            </a:r>
            <a:r>
              <a:rPr lang="en-US" sz="800" i="0" baseline="0" noProof="0" dirty="0"/>
              <a:t> and</a:t>
            </a:r>
          </a:p>
          <a:p>
            <a:pPr marL="171450" indent="-171450" algn="just">
              <a:buFontTx/>
              <a:buChar char="-"/>
            </a:pPr>
            <a:r>
              <a:rPr lang="en-US" sz="800" i="0" noProof="0" dirty="0"/>
              <a:t>Optimization of resources, water and energy, and responsible use of chemical substances.</a:t>
            </a:r>
          </a:p>
        </p:txBody>
      </p:sp>
      <p:sp>
        <p:nvSpPr>
          <p:cNvPr id="5" name="Espace réservé du pied de page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The PSS Modelling Procedure, a Case - Study and a Practical Exercise</a:t>
            </a:r>
            <a:endParaRPr kumimoji="0" lang="fr-FR" sz="1800" b="0" i="0" u="none" strike="noStrike" kern="0" cap="none" spc="0" normalizeH="0" baseline="0" noProof="0" dirty="0">
              <a:ln>
                <a:noFill/>
              </a:ln>
              <a:solidFill>
                <a:prstClr val="black"/>
              </a:solidFill>
              <a:effectLst/>
              <a:uLnTx/>
              <a:uFillTx/>
            </a:endParaRPr>
          </a:p>
        </p:txBody>
      </p:sp>
      <p:sp>
        <p:nvSpPr>
          <p:cNvPr id="6" name="Espace réservé du numéro de diapositive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8C6AAB1-FF1E-4E40-AF5D-F1A95C181CAA}" type="slidenum">
              <a:rPr kumimoji="0" lang="fr-FR"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fr-FR" sz="1800" b="0" i="0" u="none" strike="noStrike" kern="0" cap="none" spc="0" normalizeH="0" baseline="0" noProof="0">
              <a:ln>
                <a:noFill/>
              </a:ln>
              <a:solidFill>
                <a:prstClr val="black"/>
              </a:solidFill>
              <a:effectLst/>
              <a:uLnTx/>
              <a:uFillTx/>
            </a:endParaRPr>
          </a:p>
        </p:txBody>
      </p:sp>
      <p:sp>
        <p:nvSpPr>
          <p:cNvPr id="7" name="Espace réservé de la date 6"/>
          <p:cNvSpPr>
            <a:spLocks noGrp="1"/>
          </p:cNvSpPr>
          <p:nvPr>
            <p:ph type="dt"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a:ln>
                  <a:noFill/>
                </a:ln>
                <a:solidFill>
                  <a:prstClr val="black"/>
                </a:solidFill>
                <a:effectLst/>
                <a:uLnTx/>
                <a:uFillTx/>
              </a:rPr>
              <a:t>2017 EMSE, FAYOL Institute - PSS Research Team</a:t>
            </a:r>
          </a:p>
        </p:txBody>
      </p:sp>
    </p:spTree>
    <p:extLst>
      <p:ext uri="{BB962C8B-B14F-4D97-AF65-F5344CB8AC3E}">
        <p14:creationId xmlns:p14="http://schemas.microsoft.com/office/powerpoint/2010/main" val="3876629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en-US" sz="800" i="0" dirty="0"/>
              <a:t>Subsection 1.2: A</a:t>
            </a:r>
            <a:r>
              <a:rPr lang="en-US" sz="800" i="0" baseline="0" dirty="0"/>
              <a:t> </a:t>
            </a:r>
            <a:r>
              <a:rPr lang="en-US" sz="800" i="0" dirty="0"/>
              <a:t>Case</a:t>
            </a:r>
            <a:r>
              <a:rPr lang="en-US" sz="800" i="0" baseline="0" dirty="0"/>
              <a:t> </a:t>
            </a:r>
            <a:r>
              <a:rPr lang="en-US" sz="800" i="0" dirty="0"/>
              <a:t>Study. In order to validate the present modelling procedure, this is implemented on a case</a:t>
            </a:r>
            <a:r>
              <a:rPr lang="en-US" sz="800" i="0" baseline="0" dirty="0"/>
              <a:t> </a:t>
            </a:r>
            <a:r>
              <a:rPr lang="en-US" sz="800" i="0" dirty="0"/>
              <a:t>study which</a:t>
            </a:r>
            <a:r>
              <a:rPr lang="en-US" sz="800" i="0" baseline="0" dirty="0"/>
              <a:t> is called “Automaton Agent”. But, what is “Automaton Agent”?</a:t>
            </a:r>
          </a:p>
          <a:p>
            <a:pPr algn="just"/>
            <a:endParaRPr lang="en-US" sz="800" i="0" baseline="0" dirty="0"/>
          </a:p>
          <a:p>
            <a:pPr marL="171450" indent="-171450" algn="just">
              <a:buFontTx/>
              <a:buChar char="-"/>
            </a:pPr>
            <a:r>
              <a:rPr lang="en-US" sz="800" i="0" baseline="0" dirty="0"/>
              <a:t>It is a PSS design industrial project.</a:t>
            </a:r>
          </a:p>
          <a:p>
            <a:pPr marL="171450" indent="-171450" algn="just">
              <a:buFontTx/>
              <a:buChar char="-"/>
            </a:pPr>
            <a:r>
              <a:rPr lang="en-US" sz="800" i="0" baseline="0" dirty="0"/>
              <a:t>It is framed in the economic sector of the meat transformation industry.</a:t>
            </a:r>
          </a:p>
          <a:p>
            <a:pPr marL="171450" indent="-171450" algn="just">
              <a:buFontTx/>
              <a:buChar char="-"/>
            </a:pPr>
            <a:r>
              <a:rPr lang="en-US" sz="800" i="0" baseline="0" dirty="0"/>
              <a:t>It is mainly composed of an autonomous cleaning robot and services deployed during its PSS lifecycle.</a:t>
            </a:r>
          </a:p>
          <a:p>
            <a:pPr marL="171450" indent="-171450" algn="just">
              <a:buFontTx/>
              <a:buChar char="-"/>
            </a:pPr>
            <a:r>
              <a:rPr lang="en-US" sz="800" i="0" baseline="0" dirty="0"/>
              <a:t>It focuses on the qualitative design stage of both the robot and the services opportunities, for characterizing the PSS offer specifications.</a:t>
            </a:r>
          </a:p>
        </p:txBody>
      </p:sp>
      <p:sp>
        <p:nvSpPr>
          <p:cNvPr id="5" name="Espace réservé du pied de page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The PSS Modelling Procedure, a Case - Study and a Practical Exercise</a:t>
            </a:r>
            <a:endParaRPr kumimoji="0" lang="fr-FR" sz="1800" b="0" i="0" u="none" strike="noStrike" kern="0" cap="none" spc="0" normalizeH="0" baseline="0" noProof="0" dirty="0">
              <a:ln>
                <a:noFill/>
              </a:ln>
              <a:solidFill>
                <a:prstClr val="black"/>
              </a:solidFill>
              <a:effectLst/>
              <a:uLnTx/>
              <a:uFillTx/>
            </a:endParaRPr>
          </a:p>
        </p:txBody>
      </p:sp>
      <p:sp>
        <p:nvSpPr>
          <p:cNvPr id="6" name="Espace réservé du numéro de diapositive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8C6AAB1-FF1E-4E40-AF5D-F1A95C181CAA}" type="slidenum">
              <a:rPr kumimoji="0" lang="fr-FR"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fr-FR" sz="1800" b="0" i="0" u="none" strike="noStrike" kern="0" cap="none" spc="0" normalizeH="0" baseline="0" noProof="0">
              <a:ln>
                <a:noFill/>
              </a:ln>
              <a:solidFill>
                <a:prstClr val="black"/>
              </a:solidFill>
              <a:effectLst/>
              <a:uLnTx/>
              <a:uFillTx/>
            </a:endParaRPr>
          </a:p>
        </p:txBody>
      </p:sp>
      <p:sp>
        <p:nvSpPr>
          <p:cNvPr id="7" name="Espace réservé de la date 6"/>
          <p:cNvSpPr>
            <a:spLocks noGrp="1"/>
          </p:cNvSpPr>
          <p:nvPr>
            <p:ph type="dt"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a:ln>
                  <a:noFill/>
                </a:ln>
                <a:solidFill>
                  <a:prstClr val="black"/>
                </a:solidFill>
                <a:effectLst/>
                <a:uLnTx/>
                <a:uFillTx/>
              </a:rPr>
              <a:t>2017 EMSE, FAYOL Institute - PSS Research Team</a:t>
            </a:r>
          </a:p>
        </p:txBody>
      </p:sp>
    </p:spTree>
    <p:extLst>
      <p:ext uri="{BB962C8B-B14F-4D97-AF65-F5344CB8AC3E}">
        <p14:creationId xmlns:p14="http://schemas.microsoft.com/office/powerpoint/2010/main" val="969642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en-US" sz="800" i="0" noProof="0" dirty="0"/>
              <a:t>We continue in the subsection 1.2,</a:t>
            </a:r>
            <a:r>
              <a:rPr lang="en-US" sz="800" i="0" baseline="0" noProof="0" dirty="0"/>
              <a:t> </a:t>
            </a:r>
            <a:r>
              <a:rPr lang="en-US" sz="800" i="0" noProof="0" dirty="0"/>
              <a:t>A Case Study,</a:t>
            </a:r>
            <a:r>
              <a:rPr lang="en-US" sz="800" i="0" baseline="0" noProof="0" dirty="0"/>
              <a:t> </a:t>
            </a:r>
            <a:r>
              <a:rPr lang="en-US" sz="800" i="0" noProof="0" dirty="0"/>
              <a:t>in order</a:t>
            </a:r>
            <a:r>
              <a:rPr lang="en-US" sz="800" i="0" baseline="0" noProof="0" dirty="0"/>
              <a:t> to describe its requirements, needs and context…</a:t>
            </a:r>
          </a:p>
          <a:p>
            <a:pPr algn="just"/>
            <a:endParaRPr lang="en-US" sz="800" i="0" baseline="0" noProof="0" dirty="0"/>
          </a:p>
          <a:p>
            <a:pPr algn="just"/>
            <a:r>
              <a:rPr lang="en-US" sz="800" i="0" baseline="0" noProof="0" dirty="0"/>
              <a:t>From a </a:t>
            </a:r>
            <a:r>
              <a:rPr lang="en-US" sz="800" i="0" noProof="0" dirty="0"/>
              <a:t>LEGAL point of view:</a:t>
            </a:r>
          </a:p>
          <a:p>
            <a:pPr marL="171450" indent="-171450" algn="just">
              <a:buFontTx/>
              <a:buChar char="-"/>
            </a:pPr>
            <a:r>
              <a:rPr lang="en-US" sz="800" i="0" noProof="0" dirty="0"/>
              <a:t>Hygiene standards are evolving, requiring innovative methods and technologies to keep up with new requisites.</a:t>
            </a:r>
          </a:p>
          <a:p>
            <a:pPr marL="171450" indent="-171450" algn="just">
              <a:buFontTx/>
              <a:buChar char="-"/>
            </a:pPr>
            <a:r>
              <a:rPr lang="en-US" sz="800" i="0" noProof="0" dirty="0"/>
              <a:t>Overcome with sanitary controls;</a:t>
            </a:r>
            <a:r>
              <a:rPr lang="en-US" sz="800" i="0" baseline="0" noProof="0" dirty="0"/>
              <a:t> and</a:t>
            </a:r>
            <a:endParaRPr lang="en-US" sz="800" i="0" noProof="0" dirty="0"/>
          </a:p>
          <a:p>
            <a:pPr marL="171450" indent="-171450" algn="just">
              <a:buFontTx/>
              <a:buChar char="-"/>
            </a:pPr>
            <a:r>
              <a:rPr lang="en-US" sz="800" i="0" noProof="0" dirty="0"/>
              <a:t>Compliance with safety and occupational health laws.</a:t>
            </a:r>
          </a:p>
          <a:p>
            <a:pPr marL="0" indent="0" algn="just">
              <a:buFontTx/>
              <a:buNone/>
            </a:pPr>
            <a:endParaRPr lang="en-US" sz="800" i="0" noProof="0" dirty="0"/>
          </a:p>
          <a:p>
            <a:pPr marL="0" indent="0" algn="just">
              <a:buFontTx/>
              <a:buNone/>
            </a:pPr>
            <a:r>
              <a:rPr lang="en-US" sz="800" i="0" noProof="0" dirty="0"/>
              <a:t>From</a:t>
            </a:r>
            <a:r>
              <a:rPr lang="en-US" sz="800" i="0" baseline="0" noProof="0" dirty="0"/>
              <a:t> a </a:t>
            </a:r>
            <a:r>
              <a:rPr lang="en-US" sz="800" i="0" noProof="0" dirty="0"/>
              <a:t>SOCIAL AND HUMAN point of view:</a:t>
            </a:r>
          </a:p>
          <a:p>
            <a:pPr marL="171450" indent="-171450" algn="just">
              <a:buFontTx/>
              <a:buChar char="-"/>
            </a:pPr>
            <a:r>
              <a:rPr lang="en-US" sz="800" i="0" noProof="0" dirty="0"/>
              <a:t>Food safety is one of the main concerns of consumers in this field;</a:t>
            </a:r>
            <a:r>
              <a:rPr lang="en-US" sz="800" i="0" baseline="0" noProof="0" dirty="0"/>
              <a:t> and</a:t>
            </a:r>
          </a:p>
          <a:p>
            <a:pPr marL="171450" indent="-171450" algn="just">
              <a:buFontTx/>
              <a:buChar char="-"/>
            </a:pPr>
            <a:r>
              <a:rPr lang="en-US" sz="800" i="0" noProof="0" dirty="0"/>
              <a:t>Preserve the quality of life of the work-force through the improvement of its work places.</a:t>
            </a:r>
          </a:p>
          <a:p>
            <a:pPr marL="0" indent="0" algn="just">
              <a:buFontTx/>
              <a:buNone/>
            </a:pPr>
            <a:endParaRPr lang="en-US" sz="800" i="0" noProof="0" dirty="0"/>
          </a:p>
          <a:p>
            <a:pPr marL="0" indent="0" algn="just">
              <a:buFontTx/>
              <a:buNone/>
            </a:pPr>
            <a:r>
              <a:rPr lang="en-US" sz="800" i="0" noProof="0" dirty="0"/>
              <a:t>From</a:t>
            </a:r>
            <a:r>
              <a:rPr lang="en-US" sz="800" i="0" baseline="0" noProof="0" dirty="0"/>
              <a:t> an </a:t>
            </a:r>
            <a:r>
              <a:rPr lang="en-US" sz="800" i="0" noProof="0" dirty="0"/>
              <a:t>INDUSTRIAL AND TECHNOLOGICAL point of view:</a:t>
            </a:r>
          </a:p>
          <a:p>
            <a:pPr marL="171450" indent="-171450" algn="just">
              <a:buFontTx/>
              <a:buChar char="-"/>
            </a:pPr>
            <a:r>
              <a:rPr lang="en-US" sz="800" i="0" noProof="0" dirty="0"/>
              <a:t>Automation of cleaning processes and hygiene functionalities.</a:t>
            </a:r>
          </a:p>
          <a:p>
            <a:pPr marL="171450" indent="-171450" algn="just">
              <a:buFontTx/>
              <a:buChar char="-"/>
            </a:pPr>
            <a:r>
              <a:rPr lang="en-US" sz="800" i="0" noProof="0" dirty="0"/>
              <a:t>Hygiene and quality are two key objectives;</a:t>
            </a:r>
            <a:r>
              <a:rPr lang="en-US" sz="800" i="0" baseline="0" noProof="0" dirty="0"/>
              <a:t> and</a:t>
            </a:r>
          </a:p>
          <a:p>
            <a:pPr marL="171450" indent="-171450" algn="just">
              <a:buFontTx/>
              <a:buChar char="-"/>
            </a:pPr>
            <a:r>
              <a:rPr lang="en-US" sz="800" i="0" noProof="0" dirty="0"/>
              <a:t>Potential of high-added value solutions coupling robotics with service.</a:t>
            </a:r>
          </a:p>
          <a:p>
            <a:pPr marL="0" indent="0" algn="just">
              <a:buFontTx/>
              <a:buNone/>
            </a:pPr>
            <a:endParaRPr lang="en-US" sz="800" i="0" noProof="0" dirty="0"/>
          </a:p>
          <a:p>
            <a:pPr marL="0" indent="0" algn="just">
              <a:buFontTx/>
              <a:buNone/>
            </a:pPr>
            <a:r>
              <a:rPr lang="en-US" sz="800" i="0" noProof="0" dirty="0"/>
              <a:t>From</a:t>
            </a:r>
            <a:r>
              <a:rPr lang="en-US" sz="800" i="0" baseline="0" noProof="0" dirty="0"/>
              <a:t> an </a:t>
            </a:r>
            <a:r>
              <a:rPr lang="en-US" sz="800" i="0" noProof="0" dirty="0"/>
              <a:t>ENVIRONMENTAL point of view:</a:t>
            </a:r>
          </a:p>
          <a:p>
            <a:pPr marL="171450" indent="-171450" algn="just">
              <a:buFontTx/>
              <a:buChar char="-"/>
            </a:pPr>
            <a:r>
              <a:rPr lang="en-US" sz="800" i="0" noProof="0" dirty="0"/>
              <a:t>Benefits from innovative solutions to increase the efficiency of cleaning process;</a:t>
            </a:r>
            <a:r>
              <a:rPr lang="en-US" sz="800" i="0" baseline="0" noProof="0" dirty="0"/>
              <a:t> and</a:t>
            </a:r>
          </a:p>
          <a:p>
            <a:pPr marL="171450" indent="-171450" algn="just">
              <a:buFontTx/>
              <a:buChar char="-"/>
            </a:pPr>
            <a:r>
              <a:rPr lang="en-US" sz="800" i="0" noProof="0" dirty="0"/>
              <a:t>Optimization of resources, water and energy, and responsible use of chemical substances.</a:t>
            </a:r>
          </a:p>
        </p:txBody>
      </p:sp>
      <p:sp>
        <p:nvSpPr>
          <p:cNvPr id="5" name="Espace réservé du pied de page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The PSS Modelling Procedure, a Case - Study and a Practical Exercise</a:t>
            </a:r>
            <a:endParaRPr kumimoji="0" lang="fr-FR" sz="1800" b="0" i="0" u="none" strike="noStrike" kern="0" cap="none" spc="0" normalizeH="0" baseline="0" noProof="0" dirty="0">
              <a:ln>
                <a:noFill/>
              </a:ln>
              <a:solidFill>
                <a:prstClr val="black"/>
              </a:solidFill>
              <a:effectLst/>
              <a:uLnTx/>
              <a:uFillTx/>
            </a:endParaRPr>
          </a:p>
        </p:txBody>
      </p:sp>
      <p:sp>
        <p:nvSpPr>
          <p:cNvPr id="6" name="Espace réservé du numéro de diapositive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8C6AAB1-FF1E-4E40-AF5D-F1A95C181CAA}" type="slidenum">
              <a:rPr kumimoji="0" lang="fr-FR"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fr-FR" sz="1800" b="0" i="0" u="none" strike="noStrike" kern="0" cap="none" spc="0" normalizeH="0" baseline="0" noProof="0">
              <a:ln>
                <a:noFill/>
              </a:ln>
              <a:solidFill>
                <a:prstClr val="black"/>
              </a:solidFill>
              <a:effectLst/>
              <a:uLnTx/>
              <a:uFillTx/>
            </a:endParaRPr>
          </a:p>
        </p:txBody>
      </p:sp>
      <p:sp>
        <p:nvSpPr>
          <p:cNvPr id="7" name="Espace réservé de la date 6"/>
          <p:cNvSpPr>
            <a:spLocks noGrp="1"/>
          </p:cNvSpPr>
          <p:nvPr>
            <p:ph type="dt"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a:ln>
                  <a:noFill/>
                </a:ln>
                <a:solidFill>
                  <a:prstClr val="black"/>
                </a:solidFill>
                <a:effectLst/>
                <a:uLnTx/>
                <a:uFillTx/>
              </a:rPr>
              <a:t>2017 EMSE, FAYOL Institute - PSS Research Team</a:t>
            </a:r>
          </a:p>
        </p:txBody>
      </p:sp>
    </p:spTree>
    <p:extLst>
      <p:ext uri="{BB962C8B-B14F-4D97-AF65-F5344CB8AC3E}">
        <p14:creationId xmlns:p14="http://schemas.microsoft.com/office/powerpoint/2010/main" val="91803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en-US" sz="800" i="0" noProof="0" dirty="0"/>
              <a:t>Now, let's examine the key stakeholders and their expectations regarding to the PSS offer. For this case, we will have four main actors pertaining to the whole value creation network in charged of the PSS offer delivery.</a:t>
            </a:r>
          </a:p>
          <a:p>
            <a:pPr algn="just"/>
            <a:endParaRPr lang="en-US" sz="800" i="0" noProof="0" dirty="0"/>
          </a:p>
          <a:p>
            <a:pPr algn="just"/>
            <a:r>
              <a:rPr lang="en-US" sz="800" i="0" noProof="0" dirty="0"/>
              <a:t>At the starting point, it is the</a:t>
            </a:r>
            <a:r>
              <a:rPr lang="en-US" sz="800" i="0" baseline="0" noProof="0" dirty="0"/>
              <a:t> </a:t>
            </a:r>
            <a:r>
              <a:rPr lang="en-US" sz="800" i="0" noProof="0" dirty="0"/>
              <a:t>“PROVIDER”</a:t>
            </a:r>
            <a:r>
              <a:rPr lang="en-US" sz="800" i="0" baseline="0" noProof="0" dirty="0"/>
              <a:t> which is </a:t>
            </a:r>
            <a:r>
              <a:rPr lang="en-US" sz="800" i="0" noProof="0" dirty="0"/>
              <a:t>a small-sized company manufacturing batteries (E1). It has a key</a:t>
            </a:r>
            <a:r>
              <a:rPr lang="en-US" sz="800" i="0" baseline="0" noProof="0" dirty="0"/>
              <a:t> </a:t>
            </a:r>
            <a:r>
              <a:rPr lang="en-US" sz="800" i="0" noProof="0" dirty="0"/>
              <a:t>role in and impact on the PSS delivery.</a:t>
            </a:r>
            <a:r>
              <a:rPr lang="en-US" sz="800" i="0" baseline="0" noProof="0" dirty="0"/>
              <a:t> </a:t>
            </a:r>
            <a:r>
              <a:rPr lang="en-US" sz="800" i="0" noProof="0" dirty="0"/>
              <a:t>Its expectations are:</a:t>
            </a:r>
          </a:p>
          <a:p>
            <a:pPr marL="171450" indent="-171450" algn="just">
              <a:buFontTx/>
              <a:buChar char="-"/>
            </a:pPr>
            <a:r>
              <a:rPr lang="en-US" sz="800" i="0" noProof="0" dirty="0"/>
              <a:t>To access new markets;</a:t>
            </a:r>
          </a:p>
          <a:p>
            <a:pPr marL="171450" indent="-171450" algn="just">
              <a:buFontTx/>
              <a:buChar char="-"/>
            </a:pPr>
            <a:r>
              <a:rPr lang="en-US" sz="800" i="0" noProof="0" dirty="0"/>
              <a:t>To benefit</a:t>
            </a:r>
            <a:r>
              <a:rPr lang="en-US" sz="800" i="0" baseline="0" noProof="0" dirty="0"/>
              <a:t> from the advantages of implementing a m</a:t>
            </a:r>
            <a:r>
              <a:rPr lang="en-US" sz="800" i="0" noProof="0" dirty="0"/>
              <a:t>ass or serial production;</a:t>
            </a:r>
          </a:p>
          <a:p>
            <a:pPr marL="171450" indent="-171450" algn="just">
              <a:buFontTx/>
              <a:buChar char="-"/>
            </a:pPr>
            <a:r>
              <a:rPr lang="en-US" sz="800" i="0" noProof="0" dirty="0"/>
              <a:t>To integrate</a:t>
            </a:r>
            <a:r>
              <a:rPr lang="en-US" sz="800" i="0" baseline="0" noProof="0" dirty="0"/>
              <a:t> </a:t>
            </a:r>
            <a:r>
              <a:rPr lang="en-US" sz="800" i="0" noProof="0" dirty="0"/>
              <a:t>the principle of modularity in the design of the</a:t>
            </a:r>
            <a:r>
              <a:rPr lang="en-US" sz="800" i="0" baseline="0" noProof="0" dirty="0"/>
              <a:t> </a:t>
            </a:r>
            <a:r>
              <a:rPr lang="en-US" sz="800" i="0" noProof="0" dirty="0"/>
              <a:t>battery</a:t>
            </a:r>
            <a:r>
              <a:rPr lang="en-US" sz="800" i="0" baseline="0" noProof="0" dirty="0"/>
              <a:t> systems</a:t>
            </a:r>
            <a:r>
              <a:rPr lang="en-US" sz="800" i="0" noProof="0" dirty="0"/>
              <a:t>;</a:t>
            </a:r>
          </a:p>
          <a:p>
            <a:pPr marL="171450" indent="-171450" algn="just">
              <a:buFontTx/>
              <a:buChar char="-"/>
            </a:pPr>
            <a:r>
              <a:rPr lang="en-US" sz="800" i="0" noProof="0" dirty="0"/>
              <a:t>To enhance the management of the technological issues related to the batteries;</a:t>
            </a:r>
            <a:r>
              <a:rPr lang="en-US" sz="800" i="0" baseline="0" noProof="0" dirty="0"/>
              <a:t> and</a:t>
            </a:r>
          </a:p>
          <a:p>
            <a:pPr marL="171450" indent="-171450" algn="just">
              <a:buFontTx/>
              <a:buChar char="-"/>
            </a:pPr>
            <a:r>
              <a:rPr lang="en-US" sz="800" i="0" baseline="0" noProof="0" dirty="0"/>
              <a:t>To improve the monitoring of its c</a:t>
            </a:r>
            <a:r>
              <a:rPr lang="en-US" sz="800" i="0" noProof="0" dirty="0"/>
              <a:t>osts system.</a:t>
            </a:r>
          </a:p>
          <a:p>
            <a:pPr marL="0" indent="0" algn="just">
              <a:buFontTx/>
              <a:buNone/>
            </a:pPr>
            <a:endParaRPr lang="en-US" sz="800" i="0" noProof="0" dirty="0"/>
          </a:p>
          <a:p>
            <a:pPr marL="0" indent="0" algn="just">
              <a:buFontTx/>
              <a:buNone/>
            </a:pPr>
            <a:r>
              <a:rPr lang="en-US" sz="800" i="0" noProof="0" dirty="0"/>
              <a:t>At</a:t>
            </a:r>
            <a:r>
              <a:rPr lang="en-US" sz="800" i="0" baseline="0" noProof="0" dirty="0"/>
              <a:t> the second echelon, we find the “MANUFACTURER”, being a small-sized company manufacturing special machines including robotics and providing customized solutions (E2). It is the focal company which plays a major role in the delivery of the envisioned PSS solutions. Its expectations are:</a:t>
            </a:r>
          </a:p>
          <a:p>
            <a:pPr marL="171450" indent="-171450" algn="just">
              <a:buFontTx/>
              <a:buChar char="-"/>
            </a:pPr>
            <a:r>
              <a:rPr lang="en-US" sz="800" i="0" baseline="0" noProof="0" dirty="0"/>
              <a:t>Suitable services to ease usages, ensure availability and increase the efficacy of special machines;</a:t>
            </a:r>
          </a:p>
          <a:p>
            <a:pPr marL="171450" indent="-171450" algn="just">
              <a:buFontTx/>
              <a:buChar char="-"/>
            </a:pPr>
            <a:r>
              <a:rPr lang="en-US" sz="800" i="0" baseline="0" noProof="0" dirty="0"/>
              <a:t>Access to international markets;</a:t>
            </a:r>
          </a:p>
          <a:p>
            <a:pPr marL="171450" indent="-171450" algn="just">
              <a:buFontTx/>
              <a:buChar char="-"/>
            </a:pPr>
            <a:r>
              <a:rPr lang="en-US" sz="800" i="0" baseline="0" noProof="0" dirty="0"/>
              <a:t>To enhance a service culture; and</a:t>
            </a:r>
          </a:p>
          <a:p>
            <a:pPr marL="171450" indent="-171450" algn="just">
              <a:buFontTx/>
              <a:buChar char="-"/>
            </a:pPr>
            <a:r>
              <a:rPr lang="en-US" sz="800" i="0" baseline="0" noProof="0" dirty="0"/>
              <a:t>To gain experience and awareness by implementing the mass or serial production paradigm.</a:t>
            </a:r>
          </a:p>
          <a:p>
            <a:pPr marL="0" indent="0" algn="just">
              <a:buFontTx/>
              <a:buNone/>
            </a:pPr>
            <a:endParaRPr lang="en-US" sz="800" i="0" baseline="0" noProof="0" dirty="0"/>
          </a:p>
          <a:p>
            <a:pPr marL="0" indent="0" algn="just">
              <a:buFontTx/>
              <a:buNone/>
            </a:pPr>
            <a:r>
              <a:rPr lang="en-US" sz="800" i="0" baseline="0" noProof="0" dirty="0"/>
              <a:t>Then, it is the “SERVICE INTERMEDIARY” (E3), which could be any kind of facilitator agent or enterprise. It will be in charged of cleaning services in the customer places as well as maintenance activities for the equipment, in some scenarios where the manufacturer does not expect to provide them. E3 has by general expectation the development of business alliances with the producer of the “Automaton Agent”.</a:t>
            </a:r>
          </a:p>
          <a:p>
            <a:pPr marL="0" indent="0" algn="just">
              <a:buFontTx/>
              <a:buNone/>
            </a:pPr>
            <a:endParaRPr lang="en-US" sz="800" i="0" baseline="0" noProof="0" dirty="0"/>
          </a:p>
          <a:p>
            <a:pPr marL="0" indent="0" algn="just">
              <a:buFontTx/>
              <a:buNone/>
            </a:pPr>
            <a:r>
              <a:rPr lang="en-US" sz="800" i="0" baseline="0" noProof="0" dirty="0"/>
              <a:t>And finally, we have the “CUSTOMER” who for this particular case is a medium-sized company from the meat transformation industry (E4). It is interested in:</a:t>
            </a:r>
          </a:p>
          <a:p>
            <a:pPr marL="171450" indent="-171450" algn="just">
              <a:buFontTx/>
              <a:buChar char="-"/>
            </a:pPr>
            <a:r>
              <a:rPr lang="en-US" sz="800" i="0" baseline="0" noProof="0" dirty="0"/>
              <a:t>Ensuring autonomous cleaning services into cold warehouses of 1200 m² in surface without removing the meat carcasses;</a:t>
            </a:r>
          </a:p>
          <a:p>
            <a:pPr marL="171450" indent="-171450" algn="just">
              <a:buFontTx/>
              <a:buChar char="-"/>
            </a:pPr>
            <a:r>
              <a:rPr lang="en-US" sz="800" i="0" baseline="0" noProof="0" dirty="0"/>
              <a:t>Reducing meat contamination risks because of operators’ presence within cold storage areas during cleaning processes;</a:t>
            </a:r>
          </a:p>
          <a:p>
            <a:pPr marL="171450" indent="-171450" algn="just">
              <a:buFontTx/>
              <a:buChar char="-"/>
            </a:pPr>
            <a:r>
              <a:rPr lang="en-US" sz="800" i="0" baseline="0" noProof="0" dirty="0"/>
              <a:t>Diminishing the human exposure to chemical cleaning substances;</a:t>
            </a:r>
          </a:p>
          <a:p>
            <a:pPr marL="171450" indent="-171450" algn="just">
              <a:buFontTx/>
              <a:buChar char="-"/>
            </a:pPr>
            <a:r>
              <a:rPr lang="en-US" sz="800" i="0" baseline="0" noProof="0" dirty="0"/>
              <a:t>Running night cleaning processes to avoid production disruptions, saving money and time; and</a:t>
            </a:r>
          </a:p>
          <a:p>
            <a:pPr marL="171450" indent="-171450" algn="just">
              <a:buFontTx/>
              <a:buChar char="-"/>
            </a:pPr>
            <a:r>
              <a:rPr lang="en-US" sz="800" i="0" baseline="0" noProof="0" dirty="0"/>
              <a:t>Increasing the frequency of the cleaning processes.</a:t>
            </a:r>
          </a:p>
        </p:txBody>
      </p:sp>
      <p:sp>
        <p:nvSpPr>
          <p:cNvPr id="5" name="Espace réservé du pied de page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The PSS Modelling Procedure, a Case - Study and a Practical Exercise</a:t>
            </a:r>
            <a:endParaRPr kumimoji="0" lang="fr-FR" sz="1800" b="0" i="0" u="none" strike="noStrike" kern="0" cap="none" spc="0" normalizeH="0" baseline="0" noProof="0" dirty="0">
              <a:ln>
                <a:noFill/>
              </a:ln>
              <a:solidFill>
                <a:prstClr val="black"/>
              </a:solidFill>
              <a:effectLst/>
              <a:uLnTx/>
              <a:uFillTx/>
            </a:endParaRPr>
          </a:p>
        </p:txBody>
      </p:sp>
      <p:sp>
        <p:nvSpPr>
          <p:cNvPr id="6" name="Espace réservé du numéro de diapositive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8C6AAB1-FF1E-4E40-AF5D-F1A95C181CAA}" type="slidenum">
              <a:rPr kumimoji="0" lang="fr-FR"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fr-FR" sz="1800" b="0" i="0" u="none" strike="noStrike" kern="0" cap="none" spc="0" normalizeH="0" baseline="0" noProof="0">
              <a:ln>
                <a:noFill/>
              </a:ln>
              <a:solidFill>
                <a:prstClr val="black"/>
              </a:solidFill>
              <a:effectLst/>
              <a:uLnTx/>
              <a:uFillTx/>
            </a:endParaRPr>
          </a:p>
        </p:txBody>
      </p:sp>
      <p:sp>
        <p:nvSpPr>
          <p:cNvPr id="7" name="Espace réservé de la date 6"/>
          <p:cNvSpPr>
            <a:spLocks noGrp="1"/>
          </p:cNvSpPr>
          <p:nvPr>
            <p:ph type="dt"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a:ln>
                  <a:noFill/>
                </a:ln>
                <a:solidFill>
                  <a:prstClr val="black"/>
                </a:solidFill>
                <a:effectLst/>
                <a:uLnTx/>
                <a:uFillTx/>
              </a:rPr>
              <a:t>2017 EMSE, FAYOL Institute - PSS Research Team</a:t>
            </a:r>
          </a:p>
        </p:txBody>
      </p:sp>
    </p:spTree>
    <p:extLst>
      <p:ext uri="{BB962C8B-B14F-4D97-AF65-F5344CB8AC3E}">
        <p14:creationId xmlns:p14="http://schemas.microsoft.com/office/powerpoint/2010/main" val="3651851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en-US" sz="800" i="0" baseline="0" dirty="0"/>
              <a:t>The PSS modelling process starts by The Requirement Model. It serves to represent the End User Requirements (E.U.R.) and the proposed solution to meet them. For this case, an E.U.R. could be: “an autonomous floor cleaning”.</a:t>
            </a:r>
          </a:p>
          <a:p>
            <a:pPr algn="just"/>
            <a:endParaRPr lang="en-US" sz="800" i="0" baseline="0" dirty="0"/>
          </a:p>
          <a:p>
            <a:pPr algn="just"/>
            <a:r>
              <a:rPr lang="en-US" sz="800" i="0" baseline="0" dirty="0"/>
              <a:t>An E.U.R. can be identified at various levels of abstraction and frequently expressed as two types of functions: first type, functions performed by a physical product that an example can be: “an autonomous displacement”; and second type, functions realized through a service, for instance, “facilitate the position and navigation of the automaton agent”.</a:t>
            </a:r>
          </a:p>
          <a:p>
            <a:pPr algn="just"/>
            <a:endParaRPr lang="en-US" sz="800" i="0" baseline="0" dirty="0"/>
          </a:p>
          <a:p>
            <a:pPr algn="just"/>
            <a:r>
              <a:rPr lang="en-US" sz="800" i="0" baseline="0" dirty="0"/>
              <a:t>The functions take a central place in this model since they connect between the E.U.R.s and the structural elements of the proposed solution. Hence, this model provides a hierarchical representation: E.U.R.s, functions and structural elements, allowing to have a clear idea about the product which should be designed, physical part of the solution which would be the automaton agent; and a first reflection on the associated services, intangible part of the solution which could be the introduction in the automaton agent of the area drawings to be cleaned.</a:t>
            </a:r>
          </a:p>
          <a:p>
            <a:pPr algn="just"/>
            <a:endParaRPr lang="en-US" sz="800" i="0" baseline="0" dirty="0"/>
          </a:p>
          <a:p>
            <a:pPr algn="just"/>
            <a:r>
              <a:rPr lang="en-US" sz="800" i="0" baseline="0" dirty="0"/>
              <a:t>Then, some values are associated to either the general E.U.R. or to be more specific to each sub-E.U.R. identified. For this particular case, a value is: “a professional and effective cleaning process”.</a:t>
            </a:r>
          </a:p>
          <a:p>
            <a:pPr algn="just"/>
            <a:endParaRPr lang="en-US" sz="800" i="0" baseline="0" dirty="0"/>
          </a:p>
          <a:p>
            <a:pPr algn="just"/>
            <a:r>
              <a:rPr lang="en-US" sz="800" i="0" baseline="0" dirty="0"/>
              <a:t>After that, we can go further by specifying the main goal of a function. Regardless the nature of a function, the function’s goal can be divided into three main categories:</a:t>
            </a:r>
          </a:p>
          <a:p>
            <a:pPr marL="171450" indent="-171450" algn="just">
              <a:buFontTx/>
              <a:buChar char="-"/>
            </a:pPr>
            <a:r>
              <a:rPr lang="en-US" sz="800" i="0" baseline="0" dirty="0"/>
              <a:t>First, “support function”: it ensures the effective operation of the delivered product. Examples: inspection, predictive or preventive maintenance.</a:t>
            </a:r>
          </a:p>
          <a:p>
            <a:pPr marL="171450" indent="-171450" algn="just">
              <a:buFontTx/>
              <a:buChar char="-"/>
            </a:pPr>
            <a:r>
              <a:rPr lang="en-US" sz="800" i="0" baseline="0" dirty="0"/>
              <a:t>Second, “requirements fulfillment function”: it enhances the delivered product’s operation trough complementary offers, for instance, contracting and tele-service; and…</a:t>
            </a:r>
          </a:p>
          <a:p>
            <a:pPr marL="171450" indent="-171450" algn="just">
              <a:buFontTx/>
              <a:buChar char="-"/>
            </a:pPr>
            <a:r>
              <a:rPr lang="en-US" sz="800" i="0" baseline="0" dirty="0"/>
              <a:t>Third, “knowledge feedback function”: it provides the manufacturer with customer information from the product use such as: performance monitoring of the product and / or consumption behaviors of customers.</a:t>
            </a:r>
          </a:p>
          <a:p>
            <a:pPr marL="0" indent="0" algn="just">
              <a:buFontTx/>
              <a:buNone/>
            </a:pPr>
            <a:endParaRPr lang="en-US" sz="800" i="0" baseline="0" dirty="0"/>
          </a:p>
          <a:p>
            <a:pPr marL="0" indent="0" algn="just">
              <a:buFontTx/>
              <a:buNone/>
            </a:pPr>
            <a:r>
              <a:rPr lang="en-US" sz="800" i="0" baseline="0" dirty="0"/>
              <a:t>Finally, all the structural elements required to realize each function are deducted as result of this requirement model. After getting a broader vision about the physical part of the offered solution, some service opportunities can be identified.</a:t>
            </a:r>
          </a:p>
        </p:txBody>
      </p:sp>
      <p:sp>
        <p:nvSpPr>
          <p:cNvPr id="5" name="Espace réservé du pied de page 4"/>
          <p:cNvSpPr>
            <a:spLocks noGrp="1"/>
          </p:cNvSpPr>
          <p:nvPr>
            <p:ph type="ftr" sz="quarter" idx="11"/>
          </p:nvPr>
        </p:nvSpPr>
        <p:spPr/>
        <p:txBody>
          <a:bodyPr/>
          <a:lstStyle/>
          <a:p>
            <a:pPr defTabSz="914400">
              <a:defRPr/>
            </a:pPr>
            <a:r>
              <a:rPr lang="en-US" sz="1800" kern="0">
                <a:solidFill>
                  <a:prstClr val="black"/>
                </a:solidFill>
              </a:rPr>
              <a:t>The PSS Modelling Procedure, a Case - Study and a Practical Exercise</a:t>
            </a:r>
            <a:endParaRPr lang="fr-FR" sz="1800" kern="0" dirty="0">
              <a:solidFill>
                <a:prstClr val="black"/>
              </a:solidFill>
            </a:endParaRPr>
          </a:p>
        </p:txBody>
      </p:sp>
      <p:sp>
        <p:nvSpPr>
          <p:cNvPr id="6" name="Espace réservé du numéro de diapositive 5"/>
          <p:cNvSpPr>
            <a:spLocks noGrp="1"/>
          </p:cNvSpPr>
          <p:nvPr>
            <p:ph type="sldNum" sz="quarter" idx="12"/>
          </p:nvPr>
        </p:nvSpPr>
        <p:spPr/>
        <p:txBody>
          <a:bodyPr/>
          <a:lstStyle/>
          <a:p>
            <a:pPr defTabSz="914400">
              <a:defRPr/>
            </a:pPr>
            <a:fld id="{88C6AAB1-FF1E-4E40-AF5D-F1A95C181CAA}" type="slidenum">
              <a:rPr lang="fr-FR" sz="1800" kern="0" smtClean="0">
                <a:solidFill>
                  <a:prstClr val="black"/>
                </a:solidFill>
              </a:rPr>
              <a:pPr defTabSz="914400">
                <a:defRPr/>
              </a:pPr>
              <a:t>8</a:t>
            </a:fld>
            <a:endParaRPr lang="fr-FR" sz="1800" kern="0">
              <a:solidFill>
                <a:prstClr val="black"/>
              </a:solidFill>
            </a:endParaRPr>
          </a:p>
        </p:txBody>
      </p:sp>
      <p:sp>
        <p:nvSpPr>
          <p:cNvPr id="7" name="Espace réservé de la date 6"/>
          <p:cNvSpPr>
            <a:spLocks noGrp="1"/>
          </p:cNvSpPr>
          <p:nvPr>
            <p:ph type="dt" idx="13"/>
          </p:nvPr>
        </p:nvSpPr>
        <p:spPr/>
        <p:txBody>
          <a:bodyPr/>
          <a:lstStyle/>
          <a:p>
            <a:pPr defTabSz="914400">
              <a:defRPr/>
            </a:pPr>
            <a:r>
              <a:rPr lang="fr-FR" sz="1800" kern="0">
                <a:solidFill>
                  <a:prstClr val="black"/>
                </a:solidFill>
              </a:rPr>
              <a:t>2017 EMSE, FAYOL Institute - PSS Research Team</a:t>
            </a:r>
          </a:p>
        </p:txBody>
      </p:sp>
    </p:spTree>
    <p:extLst>
      <p:ext uri="{BB962C8B-B14F-4D97-AF65-F5344CB8AC3E}">
        <p14:creationId xmlns:p14="http://schemas.microsoft.com/office/powerpoint/2010/main" val="2479672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en-GB" sz="800" i="0" baseline="0" dirty="0"/>
              <a:t>Step 2. Product Model: it represents in more detail the acquired knowledge about the tangible part of the offer, being for this case study, the automaton agent as the core product.</a:t>
            </a:r>
          </a:p>
          <a:p>
            <a:pPr algn="just"/>
            <a:endParaRPr lang="en-GB" sz="800" i="0" baseline="0" dirty="0"/>
          </a:p>
          <a:p>
            <a:pPr algn="just"/>
            <a:r>
              <a:rPr lang="en-GB" sz="800" i="0" baseline="0" dirty="0"/>
              <a:t>Besides, this representation allows to specify the following items:</a:t>
            </a:r>
          </a:p>
          <a:p>
            <a:pPr marL="171450" indent="-171450" algn="just">
              <a:buFontTx/>
              <a:buChar char="-"/>
            </a:pPr>
            <a:r>
              <a:rPr lang="en-GB" sz="800" i="0" baseline="0" dirty="0"/>
              <a:t>families’ product that an example could be another autonomous cleaning solution;</a:t>
            </a:r>
          </a:p>
          <a:p>
            <a:pPr marL="171450" indent="-171450" algn="just">
              <a:buFontTx/>
              <a:buChar char="-"/>
            </a:pPr>
            <a:r>
              <a:rPr lang="en-GB" sz="800" i="0" baseline="0" dirty="0"/>
              <a:t>composite products like its energy module;</a:t>
            </a:r>
          </a:p>
          <a:p>
            <a:pPr marL="171450" indent="-171450" algn="just">
              <a:buFontTx/>
              <a:buChar char="-"/>
            </a:pPr>
            <a:r>
              <a:rPr lang="en-GB" sz="800" i="0" baseline="0" dirty="0"/>
              <a:t>their components such as its batteries system; and...</a:t>
            </a:r>
          </a:p>
          <a:p>
            <a:pPr marL="171450" indent="-171450" algn="just">
              <a:buFontTx/>
              <a:buChar char="-"/>
            </a:pPr>
            <a:r>
              <a:rPr lang="en-GB" sz="800" i="0" baseline="0" dirty="0"/>
              <a:t>the periphery products, for instance, a support equipment like an operation manual, a tool as a cleaning kit, an infrastructure (example: vehicles road network) or an execution system (fraud control system).</a:t>
            </a:r>
          </a:p>
          <a:p>
            <a:pPr marL="0" indent="0" algn="just">
              <a:buFontTx/>
              <a:buNone/>
            </a:pPr>
            <a:endParaRPr lang="en-GB" sz="800" i="0" baseline="0" dirty="0"/>
          </a:p>
          <a:p>
            <a:pPr marL="0" indent="0" algn="just">
              <a:buFontTx/>
              <a:buNone/>
            </a:pPr>
            <a:r>
              <a:rPr lang="en-GB" sz="800" i="0" baseline="0" dirty="0"/>
              <a:t>Each one of those items contain several attributes distributed in various notebooks, including qualitative and quantitative aspects. Some aspects such as “capacity” and “lifetime” have a significant impact on the proposed offer, since they can influence the delivered product quantity. Therefore, this model captures different qualitative and quantitative information related to the physical elements structuring the proposed solution, being useful throughout the design process and influencing the decisions to make regarding the offer parameters.</a:t>
            </a:r>
          </a:p>
          <a:p>
            <a:pPr marL="0" indent="0" algn="just">
              <a:buFontTx/>
              <a:buNone/>
            </a:pPr>
            <a:endParaRPr lang="en-GB" sz="800" i="0" baseline="0" dirty="0"/>
          </a:p>
          <a:p>
            <a:pPr marL="0" indent="0" algn="just">
              <a:buFontTx/>
              <a:buNone/>
            </a:pPr>
            <a:r>
              <a:rPr lang="en-GB" sz="800" i="0" baseline="0" dirty="0"/>
              <a:t>Finally, we can define the amount required for each component to obtain a composite product via the link: “is composed of”.</a:t>
            </a:r>
          </a:p>
        </p:txBody>
      </p:sp>
      <p:sp>
        <p:nvSpPr>
          <p:cNvPr id="5" name="Espace réservé du pied de page 4"/>
          <p:cNvSpPr>
            <a:spLocks noGrp="1"/>
          </p:cNvSpPr>
          <p:nvPr>
            <p:ph type="ftr" sz="quarter" idx="11"/>
          </p:nvPr>
        </p:nvSpPr>
        <p:spPr/>
        <p:txBody>
          <a:bodyPr/>
          <a:lstStyle/>
          <a:p>
            <a:pPr defTabSz="914400">
              <a:defRPr/>
            </a:pPr>
            <a:r>
              <a:rPr lang="en-US" sz="1800" kern="0">
                <a:solidFill>
                  <a:prstClr val="black"/>
                </a:solidFill>
              </a:rPr>
              <a:t>The PSS Modelling Procedure, a Case - Study and a Practical Exercise</a:t>
            </a:r>
            <a:endParaRPr lang="fr-FR" sz="1800" kern="0" dirty="0">
              <a:solidFill>
                <a:prstClr val="black"/>
              </a:solidFill>
            </a:endParaRPr>
          </a:p>
        </p:txBody>
      </p:sp>
      <p:sp>
        <p:nvSpPr>
          <p:cNvPr id="6" name="Espace réservé du numéro de diapositive 5"/>
          <p:cNvSpPr>
            <a:spLocks noGrp="1"/>
          </p:cNvSpPr>
          <p:nvPr>
            <p:ph type="sldNum" sz="quarter" idx="12"/>
          </p:nvPr>
        </p:nvSpPr>
        <p:spPr/>
        <p:txBody>
          <a:bodyPr/>
          <a:lstStyle/>
          <a:p>
            <a:pPr defTabSz="914400">
              <a:defRPr/>
            </a:pPr>
            <a:fld id="{88C6AAB1-FF1E-4E40-AF5D-F1A95C181CAA}" type="slidenum">
              <a:rPr lang="fr-FR" sz="1800" kern="0" smtClean="0">
                <a:solidFill>
                  <a:prstClr val="black"/>
                </a:solidFill>
              </a:rPr>
              <a:pPr defTabSz="914400">
                <a:defRPr/>
              </a:pPr>
              <a:t>9</a:t>
            </a:fld>
            <a:endParaRPr lang="fr-FR" sz="1800" kern="0">
              <a:solidFill>
                <a:prstClr val="black"/>
              </a:solidFill>
            </a:endParaRPr>
          </a:p>
        </p:txBody>
      </p:sp>
      <p:sp>
        <p:nvSpPr>
          <p:cNvPr id="7" name="Espace réservé de la date 6"/>
          <p:cNvSpPr>
            <a:spLocks noGrp="1"/>
          </p:cNvSpPr>
          <p:nvPr>
            <p:ph type="dt" idx="13"/>
          </p:nvPr>
        </p:nvSpPr>
        <p:spPr/>
        <p:txBody>
          <a:bodyPr/>
          <a:lstStyle/>
          <a:p>
            <a:pPr defTabSz="914400">
              <a:defRPr/>
            </a:pPr>
            <a:r>
              <a:rPr lang="fr-FR" sz="1800" kern="0">
                <a:solidFill>
                  <a:prstClr val="black"/>
                </a:solidFill>
              </a:rPr>
              <a:t>2017 EMSE, FAYOL Institute - PSS Research Team</a:t>
            </a:r>
          </a:p>
        </p:txBody>
      </p:sp>
    </p:spTree>
    <p:extLst>
      <p:ext uri="{BB962C8B-B14F-4D97-AF65-F5344CB8AC3E}">
        <p14:creationId xmlns:p14="http://schemas.microsoft.com/office/powerpoint/2010/main" val="2701218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en-GB" sz="800" i="0" baseline="0" dirty="0"/>
              <a:t>Step 3. Service Model: It specifies the intangible part of the offer, particularly the services which can be provided, and organizes them according to several types. Each type is associated to a particular stage of the PSS lifecycle which are:</a:t>
            </a:r>
          </a:p>
          <a:p>
            <a:pPr marL="171450" indent="-171450" algn="just">
              <a:buFontTx/>
              <a:buChar char="-"/>
            </a:pPr>
            <a:r>
              <a:rPr lang="en-GB" sz="800" i="0" baseline="0" dirty="0"/>
              <a:t>First stage, PSS requirement: it could contain services of customers’ support in the identification and definition of their requisites.</a:t>
            </a:r>
          </a:p>
          <a:p>
            <a:pPr marL="171450" indent="-171450" algn="just">
              <a:buFontTx/>
              <a:buChar char="-"/>
            </a:pPr>
            <a:r>
              <a:rPr lang="en-GB" sz="800" i="0" baseline="0" dirty="0"/>
              <a:t>Second, PSS deployment: for the present case, training services to workers in the utilization of the automaton agent.</a:t>
            </a:r>
          </a:p>
          <a:p>
            <a:pPr marL="171450" indent="-171450" algn="just">
              <a:buFontTx/>
              <a:buChar char="-"/>
            </a:pPr>
            <a:r>
              <a:rPr lang="en-GB" sz="800" i="0" baseline="0" dirty="0"/>
              <a:t>Third, PSS operating: maintenance services to the core product in this case study; and…</a:t>
            </a:r>
          </a:p>
          <a:p>
            <a:pPr marL="171450" indent="-171450" algn="just">
              <a:buFontTx/>
              <a:buChar char="-"/>
            </a:pPr>
            <a:r>
              <a:rPr lang="en-GB" sz="800" i="0" baseline="0" dirty="0"/>
              <a:t>Fourth, PSS retirement: it would be the collection of electronic wastes of the energy module, that is its batteries.</a:t>
            </a:r>
          </a:p>
          <a:p>
            <a:pPr marL="0" indent="0" algn="just">
              <a:buFontTx/>
              <a:buNone/>
            </a:pPr>
            <a:endParaRPr lang="en-GB" sz="800" i="0" baseline="0" dirty="0"/>
          </a:p>
          <a:p>
            <a:pPr marL="0" indent="0" algn="just">
              <a:buFontTx/>
              <a:buNone/>
            </a:pPr>
            <a:r>
              <a:rPr lang="en-GB" sz="800" i="0" baseline="0" dirty="0"/>
              <a:t>Those service items contain notebooks that allow capturing information such as the different levels of a service quality or economic information related to costs.</a:t>
            </a:r>
          </a:p>
          <a:p>
            <a:pPr marL="0" indent="0" algn="just">
              <a:buFontTx/>
              <a:buNone/>
            </a:pPr>
            <a:endParaRPr lang="en-GB" sz="800" i="0" baseline="0" dirty="0"/>
          </a:p>
          <a:p>
            <a:pPr marL="0" indent="0" algn="just">
              <a:buFontTx/>
              <a:buNone/>
            </a:pPr>
            <a:r>
              <a:rPr lang="en-GB" sz="800" i="0" baseline="0" dirty="0"/>
              <a:t>Lastly, this model also provides a gathering structured process of different qualitative and quantitative information related to the intangible elements that compose the offer. Some of this information will be useful throughout the design process and can strongly influence the decisions which will have to make regarding the offer parameters, for instance, the delivered service frequency.</a:t>
            </a:r>
          </a:p>
        </p:txBody>
      </p:sp>
      <p:sp>
        <p:nvSpPr>
          <p:cNvPr id="5" name="Espace réservé du pied de page 4"/>
          <p:cNvSpPr>
            <a:spLocks noGrp="1"/>
          </p:cNvSpPr>
          <p:nvPr>
            <p:ph type="ftr" sz="quarter" idx="11"/>
          </p:nvPr>
        </p:nvSpPr>
        <p:spPr/>
        <p:txBody>
          <a:bodyPr/>
          <a:lstStyle/>
          <a:p>
            <a:pPr defTabSz="914400">
              <a:defRPr/>
            </a:pPr>
            <a:r>
              <a:rPr lang="en-US" sz="1800" kern="0">
                <a:solidFill>
                  <a:prstClr val="black"/>
                </a:solidFill>
              </a:rPr>
              <a:t>The PSS Modelling Procedure, a Case - Study and a Practical Exercise</a:t>
            </a:r>
            <a:endParaRPr lang="fr-FR" sz="1800" kern="0" dirty="0">
              <a:solidFill>
                <a:prstClr val="black"/>
              </a:solidFill>
            </a:endParaRPr>
          </a:p>
        </p:txBody>
      </p:sp>
      <p:sp>
        <p:nvSpPr>
          <p:cNvPr id="6" name="Espace réservé du numéro de diapositive 5"/>
          <p:cNvSpPr>
            <a:spLocks noGrp="1"/>
          </p:cNvSpPr>
          <p:nvPr>
            <p:ph type="sldNum" sz="quarter" idx="12"/>
          </p:nvPr>
        </p:nvSpPr>
        <p:spPr/>
        <p:txBody>
          <a:bodyPr/>
          <a:lstStyle/>
          <a:p>
            <a:pPr defTabSz="914400">
              <a:defRPr/>
            </a:pPr>
            <a:fld id="{88C6AAB1-FF1E-4E40-AF5D-F1A95C181CAA}" type="slidenum">
              <a:rPr lang="fr-FR" sz="1800" kern="0" smtClean="0">
                <a:solidFill>
                  <a:prstClr val="black"/>
                </a:solidFill>
              </a:rPr>
              <a:pPr defTabSz="914400">
                <a:defRPr/>
              </a:pPr>
              <a:t>10</a:t>
            </a:fld>
            <a:endParaRPr lang="fr-FR" sz="1800" kern="0">
              <a:solidFill>
                <a:prstClr val="black"/>
              </a:solidFill>
            </a:endParaRPr>
          </a:p>
        </p:txBody>
      </p:sp>
      <p:sp>
        <p:nvSpPr>
          <p:cNvPr id="7" name="Espace réservé de la date 6"/>
          <p:cNvSpPr>
            <a:spLocks noGrp="1"/>
          </p:cNvSpPr>
          <p:nvPr>
            <p:ph type="dt" idx="13"/>
          </p:nvPr>
        </p:nvSpPr>
        <p:spPr/>
        <p:txBody>
          <a:bodyPr/>
          <a:lstStyle/>
          <a:p>
            <a:pPr defTabSz="914400">
              <a:defRPr/>
            </a:pPr>
            <a:r>
              <a:rPr lang="fr-FR" sz="1800" kern="0">
                <a:solidFill>
                  <a:prstClr val="black"/>
                </a:solidFill>
              </a:rPr>
              <a:t>2017 EMSE, FAYOL Institute - PSS Research Team</a:t>
            </a:r>
          </a:p>
        </p:txBody>
      </p:sp>
    </p:spTree>
    <p:extLst>
      <p:ext uri="{BB962C8B-B14F-4D97-AF65-F5344CB8AC3E}">
        <p14:creationId xmlns:p14="http://schemas.microsoft.com/office/powerpoint/2010/main" val="3817773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lnSpc>
                <a:spcPct val="100000"/>
              </a:lnSpc>
            </a:pPr>
            <a:r>
              <a:rPr lang="en-GB" sz="800" i="0" baseline="0" dirty="0"/>
              <a:t>Given that the goal of this method is to evaluate the potential specific configurations of a value creation network; it is important to identify the value creation activities through this activity model, step 4.</a:t>
            </a:r>
          </a:p>
          <a:p>
            <a:pPr algn="just">
              <a:lnSpc>
                <a:spcPct val="100000"/>
              </a:lnSpc>
            </a:pPr>
            <a:endParaRPr lang="en-GB" sz="800" i="0" baseline="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GB" sz="800" i="0" baseline="0" dirty="0"/>
              <a:t>This model represents the processes required to deliver a PSS offer which are called in this approach: “Macro-Activities” (M.A.). After defining the involved processes and organizing them according to their added value dimensions, we can model each process among with the activities it involves. For the present case, a M.A. can be: manufacture of the modules that compose the automaton agent.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800" i="0" baseline="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GB" sz="800" i="0" baseline="0" dirty="0"/>
              <a:t>Likewise, it is entirely possible that a M.A. consists of different types of activities, such as:</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lang="en-GB" sz="800" i="0" baseline="0" dirty="0"/>
              <a:t>Design, for instance, design of the area plans to be cleaned.</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lang="en-GB" sz="800" i="0" baseline="0" dirty="0"/>
              <a:t>Manufacturing like assembly of the batteries system.</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lang="en-GB" sz="800" i="0" baseline="0" dirty="0"/>
              <a:t>Logistic: example, transport of technical staff.</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lang="en-GB" sz="800" i="0" baseline="0" dirty="0"/>
              <a:t>Back - front office service as accompaniment to clients in the requirements definition. And…</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lang="en-GB" sz="800" i="0" baseline="0" dirty="0"/>
              <a:t>Usage: execution of the automaton agent in situ.</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800" i="0" baseline="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GB" sz="800" i="0" baseline="0" dirty="0"/>
              <a:t>In the same way, those activities can refer to another models. The latter models are used to have a more detailed description of each activity, allowing to get strategic and operational knowledge as well as information about their:</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lang="en-GB" sz="800" i="0" baseline="0" dirty="0"/>
              <a:t>objectives;</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lang="en-GB" sz="800" i="0" baseline="0" dirty="0"/>
              <a:t>organizational actors involved in their execution;</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lang="en-GB" sz="800" i="0" baseline="0" dirty="0"/>
              <a:t>resources like consumed energy;</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lang="en-GB" sz="800" i="0" baseline="0" dirty="0"/>
              <a:t>capacity;</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lang="en-GB" sz="800" i="0" baseline="0" dirty="0"/>
              <a:t>expected input data; and…</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lang="en-GB" sz="800" i="0" baseline="0" dirty="0"/>
              <a:t>costs.</a:t>
            </a:r>
          </a:p>
        </p:txBody>
      </p:sp>
      <p:sp>
        <p:nvSpPr>
          <p:cNvPr id="5" name="Espace réservé du pied de page 4"/>
          <p:cNvSpPr>
            <a:spLocks noGrp="1"/>
          </p:cNvSpPr>
          <p:nvPr>
            <p:ph type="ftr" sz="quarter" idx="11"/>
          </p:nvPr>
        </p:nvSpPr>
        <p:spPr/>
        <p:txBody>
          <a:bodyPr/>
          <a:lstStyle/>
          <a:p>
            <a:pPr defTabSz="914400">
              <a:defRPr/>
            </a:pPr>
            <a:r>
              <a:rPr lang="en-US" sz="1800" kern="0">
                <a:solidFill>
                  <a:prstClr val="black"/>
                </a:solidFill>
              </a:rPr>
              <a:t>The PSS Modelling Procedure, a Case - Study and a Practical Exercise</a:t>
            </a:r>
            <a:endParaRPr lang="fr-FR" sz="1800" kern="0" dirty="0">
              <a:solidFill>
                <a:prstClr val="black"/>
              </a:solidFill>
            </a:endParaRPr>
          </a:p>
        </p:txBody>
      </p:sp>
      <p:sp>
        <p:nvSpPr>
          <p:cNvPr id="6" name="Espace réservé du numéro de diapositive 5"/>
          <p:cNvSpPr>
            <a:spLocks noGrp="1"/>
          </p:cNvSpPr>
          <p:nvPr>
            <p:ph type="sldNum" sz="quarter" idx="12"/>
          </p:nvPr>
        </p:nvSpPr>
        <p:spPr/>
        <p:txBody>
          <a:bodyPr/>
          <a:lstStyle/>
          <a:p>
            <a:pPr defTabSz="914400">
              <a:defRPr/>
            </a:pPr>
            <a:fld id="{88C6AAB1-FF1E-4E40-AF5D-F1A95C181CAA}" type="slidenum">
              <a:rPr lang="fr-FR" sz="1800" kern="0" smtClean="0">
                <a:solidFill>
                  <a:prstClr val="black"/>
                </a:solidFill>
              </a:rPr>
              <a:pPr defTabSz="914400">
                <a:defRPr/>
              </a:pPr>
              <a:t>11</a:t>
            </a:fld>
            <a:endParaRPr lang="fr-FR" sz="1800" kern="0">
              <a:solidFill>
                <a:prstClr val="black"/>
              </a:solidFill>
            </a:endParaRPr>
          </a:p>
        </p:txBody>
      </p:sp>
      <p:sp>
        <p:nvSpPr>
          <p:cNvPr id="7" name="Espace réservé de la date 6"/>
          <p:cNvSpPr>
            <a:spLocks noGrp="1"/>
          </p:cNvSpPr>
          <p:nvPr>
            <p:ph type="dt" idx="13"/>
          </p:nvPr>
        </p:nvSpPr>
        <p:spPr/>
        <p:txBody>
          <a:bodyPr/>
          <a:lstStyle/>
          <a:p>
            <a:pPr defTabSz="914400">
              <a:defRPr/>
            </a:pPr>
            <a:r>
              <a:rPr lang="fr-FR" sz="1800" kern="0">
                <a:solidFill>
                  <a:prstClr val="black"/>
                </a:solidFill>
              </a:rPr>
              <a:t>2017 EMSE, FAYOL Institute - PSS Research Team</a:t>
            </a:r>
          </a:p>
        </p:txBody>
      </p:sp>
    </p:spTree>
    <p:extLst>
      <p:ext uri="{BB962C8B-B14F-4D97-AF65-F5344CB8AC3E}">
        <p14:creationId xmlns:p14="http://schemas.microsoft.com/office/powerpoint/2010/main" val="3811779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800" i="0" baseline="0" dirty="0"/>
              <a:t>After identifying value creation activities, it is now easy to define which actor can undertake which activities. This is carried out through the Organization Model, step 5.</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800" i="0" baseline="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GB" sz="800" i="0" baseline="0" dirty="0"/>
              <a:t>This stage of the currently available modelling method helps to identify the actors that are involved in the execution of those activities. Nevertheless, the purpose of this model is not to define who does what, but rather, to define who is able to do what. Accordingly, in order to define who is able to do what, an “Activity Reference” must be declared with the purpose of referring one or more activities created in the earlier step. In this way, we can generate later several scenarios which represent different possible configurations of the affectation of those actors to the activities.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800" i="0" baseline="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GB" sz="800" i="0" baseline="0" dirty="0"/>
              <a:t>In addition, this representation is characterized by two types of organizational actors:</a:t>
            </a:r>
          </a:p>
          <a:p>
            <a:pPr marL="171450" indent="-171450" algn="just">
              <a:lnSpc>
                <a:spcPct val="100000"/>
              </a:lnSpc>
              <a:buFontTx/>
              <a:buChar char="-"/>
            </a:pPr>
            <a:r>
              <a:rPr lang="en-GB" sz="800" i="0" baseline="0" dirty="0"/>
              <a:t>the internal, who would be the enterprise that produces the automaton agent; and…</a:t>
            </a:r>
          </a:p>
          <a:p>
            <a:pPr marL="171450" indent="-171450" algn="just">
              <a:lnSpc>
                <a:spcPct val="100000"/>
              </a:lnSpc>
              <a:buFontTx/>
              <a:buChar char="-"/>
            </a:pPr>
            <a:r>
              <a:rPr lang="en-GB" sz="800" i="0" baseline="0" dirty="0"/>
              <a:t>the external, for instance, the provider of the batteries system.</a:t>
            </a:r>
          </a:p>
          <a:p>
            <a:pPr marL="0" indent="0" algn="just">
              <a:lnSpc>
                <a:spcPct val="100000"/>
              </a:lnSpc>
              <a:buFontTx/>
              <a:buNone/>
            </a:pPr>
            <a:endParaRPr lang="en-GB" sz="800" i="0" baseline="0" dirty="0"/>
          </a:p>
          <a:p>
            <a:pPr marL="0" indent="0" algn="just">
              <a:lnSpc>
                <a:spcPct val="100000"/>
              </a:lnSpc>
              <a:buFontTx/>
              <a:buNone/>
            </a:pPr>
            <a:r>
              <a:rPr lang="en-GB" sz="800" i="0" baseline="0" dirty="0"/>
              <a:t>In the same way, an organizational actor is characterized by its capability to take in charge one or more activities and also, it can have one or more resources such as:</a:t>
            </a:r>
          </a:p>
          <a:p>
            <a:pPr marL="171450" indent="-171450" algn="just">
              <a:lnSpc>
                <a:spcPct val="100000"/>
              </a:lnSpc>
              <a:buFontTx/>
              <a:buChar char="-"/>
            </a:pPr>
            <a:r>
              <a:rPr lang="en-GB" sz="800" i="0" baseline="0" dirty="0"/>
              <a:t>physicals: for this case in particular could be transport vehicles;</a:t>
            </a:r>
          </a:p>
          <a:p>
            <a:pPr marL="171450" indent="-171450" algn="just">
              <a:lnSpc>
                <a:spcPct val="100000"/>
              </a:lnSpc>
              <a:buFontTx/>
              <a:buChar char="-"/>
            </a:pPr>
            <a:r>
              <a:rPr lang="en-GB" sz="800" i="0" baseline="0" dirty="0"/>
              <a:t>humans as production operators; and…</a:t>
            </a:r>
          </a:p>
          <a:p>
            <a:pPr marL="171450" indent="-171450" algn="just">
              <a:lnSpc>
                <a:spcPct val="100000"/>
              </a:lnSpc>
              <a:buFontTx/>
              <a:buChar char="-"/>
            </a:pPr>
            <a:r>
              <a:rPr lang="en-GB" sz="800" i="0" baseline="0" dirty="0"/>
              <a:t>intangibles like an specific software or user interaction with an internet platform: being for this case study an example, the design tool to create the area maps to be cleaned.</a:t>
            </a:r>
          </a:p>
          <a:p>
            <a:pPr marL="0" indent="0" algn="just">
              <a:lnSpc>
                <a:spcPct val="100000"/>
              </a:lnSpc>
              <a:buFontTx/>
              <a:buNone/>
            </a:pPr>
            <a:endParaRPr lang="en-GB" sz="800" i="0" baseline="0" dirty="0"/>
          </a:p>
          <a:p>
            <a:pPr marL="0" indent="0" algn="just">
              <a:lnSpc>
                <a:spcPct val="100000"/>
              </a:lnSpc>
              <a:buFontTx/>
              <a:buNone/>
            </a:pPr>
            <a:r>
              <a:rPr lang="en-GB" sz="800" i="0" baseline="0" dirty="0"/>
              <a:t>Globally, those resources are modelled to give details about the internal organizational actors, namely the primary factory which delivers PSS offer.</a:t>
            </a:r>
          </a:p>
          <a:p>
            <a:pPr marL="0" indent="0" algn="just">
              <a:lnSpc>
                <a:spcPct val="100000"/>
              </a:lnSpc>
              <a:buFontTx/>
              <a:buNone/>
            </a:pPr>
            <a:endParaRPr lang="en-GB" sz="800" i="0" baseline="0" dirty="0"/>
          </a:p>
          <a:p>
            <a:pPr marL="0" indent="0" algn="just">
              <a:lnSpc>
                <a:spcPct val="100000"/>
              </a:lnSpc>
              <a:buFontTx/>
              <a:buNone/>
            </a:pPr>
            <a:r>
              <a:rPr lang="en-GB" sz="800" i="0" baseline="0" dirty="0"/>
              <a:t>Finally, it is possible during the affectation to realize that the Organizational Model generated is not accurate. This is due to the granularity degree of the activities declared before. The higher the granularity degree gets, the more allocation in the model will be accurate. Therefore, both models, of activity and of organization, are progressively created with several iterations, which contribute to their refinement.</a:t>
            </a:r>
          </a:p>
        </p:txBody>
      </p:sp>
      <p:sp>
        <p:nvSpPr>
          <p:cNvPr id="5" name="Espace réservé du pied de page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The PSS Modelling Procedure, a Case - Study and a Practical Exercise</a:t>
            </a:r>
            <a:endParaRPr kumimoji="0" lang="fr-FR" sz="1800" b="0" i="0" u="none" strike="noStrike" kern="0" cap="none" spc="0" normalizeH="0" baseline="0" noProof="0" dirty="0">
              <a:ln>
                <a:noFill/>
              </a:ln>
              <a:solidFill>
                <a:prstClr val="black"/>
              </a:solidFill>
              <a:effectLst/>
              <a:uLnTx/>
              <a:uFillTx/>
            </a:endParaRPr>
          </a:p>
        </p:txBody>
      </p:sp>
      <p:sp>
        <p:nvSpPr>
          <p:cNvPr id="6" name="Espace réservé du numéro de diapositive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8C6AAB1-FF1E-4E40-AF5D-F1A95C181CAA}" type="slidenum">
              <a:rPr kumimoji="0" lang="fr-FR"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fr-FR" sz="1800" b="0" i="0" u="none" strike="noStrike" kern="0" cap="none" spc="0" normalizeH="0" baseline="0" noProof="0">
              <a:ln>
                <a:noFill/>
              </a:ln>
              <a:solidFill>
                <a:prstClr val="black"/>
              </a:solidFill>
              <a:effectLst/>
              <a:uLnTx/>
              <a:uFillTx/>
            </a:endParaRPr>
          </a:p>
        </p:txBody>
      </p:sp>
      <p:sp>
        <p:nvSpPr>
          <p:cNvPr id="7" name="Espace réservé de la date 6"/>
          <p:cNvSpPr>
            <a:spLocks noGrp="1"/>
          </p:cNvSpPr>
          <p:nvPr>
            <p:ph type="dt"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a:ln>
                  <a:noFill/>
                </a:ln>
                <a:solidFill>
                  <a:prstClr val="black"/>
                </a:solidFill>
                <a:effectLst/>
                <a:uLnTx/>
                <a:uFillTx/>
              </a:rPr>
              <a:t>2017 EMSE, FAYOL Institute - PSS Research Team</a:t>
            </a:r>
          </a:p>
        </p:txBody>
      </p:sp>
    </p:spTree>
    <p:extLst>
      <p:ext uri="{BB962C8B-B14F-4D97-AF65-F5344CB8AC3E}">
        <p14:creationId xmlns:p14="http://schemas.microsoft.com/office/powerpoint/2010/main" val="542034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dirty="0" smtClean="0"/>
              <a:t>Modifiez le style du titre</a:t>
            </a:r>
            <a:endParaRPr lang="fr-FR" dirty="0"/>
          </a:p>
        </p:txBody>
      </p:sp>
      <p:sp>
        <p:nvSpPr>
          <p:cNvPr id="6" name="Espace réservé du numéro de diapositive 5"/>
          <p:cNvSpPr>
            <a:spLocks noGrp="1"/>
          </p:cNvSpPr>
          <p:nvPr>
            <p:ph type="sldNum" sz="quarter" idx="12"/>
          </p:nvPr>
        </p:nvSpPr>
        <p:spPr>
          <a:xfrm>
            <a:off x="9120553" y="6433801"/>
            <a:ext cx="2743200" cy="365125"/>
          </a:xfrm>
        </p:spPr>
        <p:txBody>
          <a:bodyPr/>
          <a:lstStyle>
            <a:lvl1pPr>
              <a:defRPr sz="1600"/>
            </a:lvl1pPr>
          </a:lstStyle>
          <a:p>
            <a:fld id="{4F4909E9-1243-4A5E-B0EE-9F03FF47D35F}" type="slidenum">
              <a:rPr lang="fr-FR" smtClean="0"/>
              <a:pPr/>
              <a:t>‹N°›</a:t>
            </a:fld>
            <a:endParaRPr lang="fr-FR"/>
          </a:p>
        </p:txBody>
      </p:sp>
      <p:pic>
        <p:nvPicPr>
          <p:cNvPr id="7" name="Obraz 11">
            <a:extLst>
              <a:ext uri="{FF2B5EF4-FFF2-40B4-BE49-F238E27FC236}">
                <a16:creationId xmlns:a16="http://schemas.microsoft.com/office/drawing/2014/main" id="{8BD39898-F82E-4EEE-BDD4-A2BA69C09FA8}"/>
              </a:ext>
            </a:extLst>
          </p:cNvPr>
          <p:cNvPicPr>
            <a:picLocks noChangeAspect="1"/>
          </p:cNvPicPr>
          <p:nvPr userDrawn="1"/>
        </p:nvPicPr>
        <p:blipFill>
          <a:blip r:embed="rId2"/>
          <a:stretch>
            <a:fillRect/>
          </a:stretch>
        </p:blipFill>
        <p:spPr>
          <a:xfrm>
            <a:off x="3581400" y="3810285"/>
            <a:ext cx="4788024" cy="2245742"/>
          </a:xfrm>
          <a:prstGeom prst="rect">
            <a:avLst/>
          </a:prstGeom>
        </p:spPr>
      </p:pic>
      <p:sp>
        <p:nvSpPr>
          <p:cNvPr id="8" name="Footer Placeholder 4"/>
          <p:cNvSpPr>
            <a:spLocks noGrp="1"/>
          </p:cNvSpPr>
          <p:nvPr>
            <p:ph type="ftr" sz="quarter" idx="3"/>
          </p:nvPr>
        </p:nvSpPr>
        <p:spPr>
          <a:xfrm>
            <a:off x="4769827" y="6464818"/>
            <a:ext cx="3086100" cy="365125"/>
          </a:xfrm>
          <a:prstGeom prst="rect">
            <a:avLst/>
          </a:prstGeom>
        </p:spPr>
        <p:txBody>
          <a:bodyPr vert="horz" lIns="91440" tIns="45720" rIns="91440" bIns="45720" rtlCol="0" anchor="ctr"/>
          <a:lstStyle>
            <a:lvl1pPr algn="ctr">
              <a:defRPr sz="1600">
                <a:solidFill>
                  <a:schemeClr val="tx1">
                    <a:tint val="75000"/>
                  </a:schemeClr>
                </a:solidFill>
                <a:latin typeface="Arial Narrow" panose="020B0606020202030204" pitchFamily="34" charset="0"/>
                <a:cs typeface="Arial" panose="020B0604020202020204" pitchFamily="34" charset="0"/>
              </a:defRPr>
            </a:lvl1pPr>
          </a:lstStyle>
          <a:p>
            <a:r>
              <a:rPr lang="en-US" smtClean="0"/>
              <a:t>DIGIFoF Training – Business Models</a:t>
            </a:r>
            <a:endParaRPr lang="en-US" dirty="0"/>
          </a:p>
        </p:txBody>
      </p:sp>
      <p:sp>
        <p:nvSpPr>
          <p:cNvPr id="10" name="Rechteck 14"/>
          <p:cNvSpPr/>
          <p:nvPr userDrawn="1"/>
        </p:nvSpPr>
        <p:spPr>
          <a:xfrm>
            <a:off x="243187" y="6237312"/>
            <a:ext cx="2672629" cy="461665"/>
          </a:xfrm>
          <a:prstGeom prst="rect">
            <a:avLst/>
          </a:prstGeom>
        </p:spPr>
        <p:txBody>
          <a:bodyPr vert="horz" lIns="91440" tIns="45720" rIns="91440" bIns="45720" rtlCol="0" anchor="t"/>
          <a:lstStyle/>
          <a:p>
            <a:pPr lvl="0"/>
            <a:endParaRPr lang="de-DE" sz="1600" dirty="0">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latin typeface="Arial Narrow" panose="020B0606020202030204" pitchFamily="34" charset="0"/>
              </a:rPr>
              <a:t>www.</a:t>
            </a:r>
            <a:r>
              <a:rPr lang="pl-PL" sz="1600" dirty="0">
                <a:latin typeface="Arial Narrow" panose="020B0606020202030204" pitchFamily="34" charset="0"/>
              </a:rPr>
              <a:t>digifof.org</a:t>
            </a:r>
            <a:endParaRPr lang="de-DE" sz="1600" dirty="0">
              <a:latin typeface="Arial Narrow" panose="020B0606020202030204" pitchFamily="34" charset="0"/>
            </a:endParaRPr>
          </a:p>
        </p:txBody>
      </p:sp>
    </p:spTree>
    <p:extLst>
      <p:ext uri="{BB962C8B-B14F-4D97-AF65-F5344CB8AC3E}">
        <p14:creationId xmlns:p14="http://schemas.microsoft.com/office/powerpoint/2010/main" val="1209042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1" y="365125"/>
            <a:ext cx="7795846" cy="1325563"/>
          </a:xfr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numéro de diapositive 5"/>
          <p:cNvSpPr>
            <a:spLocks noGrp="1"/>
          </p:cNvSpPr>
          <p:nvPr>
            <p:ph type="sldNum" sz="quarter" idx="12"/>
          </p:nvPr>
        </p:nvSpPr>
        <p:spPr>
          <a:xfrm>
            <a:off x="9120553" y="6433801"/>
            <a:ext cx="2743200" cy="365125"/>
          </a:xfrm>
        </p:spPr>
        <p:txBody>
          <a:bodyPr/>
          <a:lstStyle>
            <a:lvl1pPr>
              <a:defRPr sz="1600"/>
            </a:lvl1pPr>
          </a:lstStyle>
          <a:p>
            <a:fld id="{4F4909E9-1243-4A5E-B0EE-9F03FF47D35F}" type="slidenum">
              <a:rPr lang="fr-FR" smtClean="0"/>
              <a:pPr/>
              <a:t>‹N°›</a:t>
            </a:fld>
            <a:endParaRPr lang="fr-FR"/>
          </a:p>
        </p:txBody>
      </p:sp>
      <p:sp>
        <p:nvSpPr>
          <p:cNvPr id="8" name="Footer Placeholder 4"/>
          <p:cNvSpPr>
            <a:spLocks noGrp="1"/>
          </p:cNvSpPr>
          <p:nvPr>
            <p:ph type="ftr" sz="quarter" idx="3"/>
          </p:nvPr>
        </p:nvSpPr>
        <p:spPr>
          <a:xfrm>
            <a:off x="4769827" y="6464818"/>
            <a:ext cx="3086100" cy="365125"/>
          </a:xfrm>
          <a:prstGeom prst="rect">
            <a:avLst/>
          </a:prstGeom>
        </p:spPr>
        <p:txBody>
          <a:bodyPr vert="horz" lIns="91440" tIns="45720" rIns="91440" bIns="45720" rtlCol="0" anchor="ctr"/>
          <a:lstStyle>
            <a:lvl1pPr algn="ctr">
              <a:defRPr sz="1600">
                <a:solidFill>
                  <a:schemeClr val="tx1">
                    <a:tint val="75000"/>
                  </a:schemeClr>
                </a:solidFill>
                <a:latin typeface="Arial Narrow" panose="020B0606020202030204" pitchFamily="34" charset="0"/>
                <a:cs typeface="Arial" panose="020B0604020202020204" pitchFamily="34" charset="0"/>
              </a:defRPr>
            </a:lvl1pPr>
          </a:lstStyle>
          <a:p>
            <a:r>
              <a:rPr lang="en-US" smtClean="0"/>
              <a:t>DIGIFoF Training – Business Models</a:t>
            </a:r>
            <a:endParaRPr lang="en-US" dirty="0"/>
          </a:p>
        </p:txBody>
      </p:sp>
      <p:sp>
        <p:nvSpPr>
          <p:cNvPr id="9" name="Rechteck 14"/>
          <p:cNvSpPr/>
          <p:nvPr userDrawn="1"/>
        </p:nvSpPr>
        <p:spPr>
          <a:xfrm>
            <a:off x="243187" y="6237312"/>
            <a:ext cx="2672629" cy="461665"/>
          </a:xfrm>
          <a:prstGeom prst="rect">
            <a:avLst/>
          </a:prstGeom>
        </p:spPr>
        <p:txBody>
          <a:bodyPr vert="horz" lIns="91440" tIns="45720" rIns="91440" bIns="45720" rtlCol="0" anchor="t"/>
          <a:lstStyle/>
          <a:p>
            <a:pPr lvl="0"/>
            <a:endParaRPr lang="de-DE" sz="1600" dirty="0">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latin typeface="Arial Narrow" panose="020B0606020202030204" pitchFamily="34" charset="0"/>
              </a:rPr>
              <a:t>www.</a:t>
            </a:r>
            <a:r>
              <a:rPr lang="pl-PL" sz="1600" dirty="0">
                <a:latin typeface="Arial Narrow" panose="020B0606020202030204" pitchFamily="34" charset="0"/>
              </a:rPr>
              <a:t>digifof.org</a:t>
            </a:r>
            <a:endParaRPr lang="de-DE" sz="1600" dirty="0">
              <a:latin typeface="Arial Narrow" panose="020B0606020202030204" pitchFamily="34" charset="0"/>
            </a:endParaRPr>
          </a:p>
        </p:txBody>
      </p:sp>
      <p:pic>
        <p:nvPicPr>
          <p:cNvPr id="10" name="Obraz 6">
            <a:extLst>
              <a:ext uri="{FF2B5EF4-FFF2-40B4-BE49-F238E27FC236}">
                <a16:creationId xmlns:a16="http://schemas.microsoft.com/office/drawing/2014/main" id="{B314B53A-58AE-44F3-9724-E0B3937B4B3E}"/>
              </a:ext>
            </a:extLst>
          </p:cNvPr>
          <p:cNvPicPr>
            <a:picLocks noChangeAspect="1"/>
          </p:cNvPicPr>
          <p:nvPr userDrawn="1"/>
        </p:nvPicPr>
        <p:blipFill>
          <a:blip r:embed="rId2"/>
          <a:stretch>
            <a:fillRect/>
          </a:stretch>
        </p:blipFill>
        <p:spPr>
          <a:xfrm>
            <a:off x="8616461" y="304776"/>
            <a:ext cx="2954215" cy="1385624"/>
          </a:xfrm>
          <a:prstGeom prst="rect">
            <a:avLst/>
          </a:prstGeom>
        </p:spPr>
      </p:pic>
    </p:spTree>
    <p:extLst>
      <p:ext uri="{BB962C8B-B14F-4D97-AF65-F5344CB8AC3E}">
        <p14:creationId xmlns:p14="http://schemas.microsoft.com/office/powerpoint/2010/main" val="2610918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numéro de diapositive 5"/>
          <p:cNvSpPr>
            <a:spLocks noGrp="1"/>
          </p:cNvSpPr>
          <p:nvPr>
            <p:ph type="sldNum" sz="quarter" idx="12"/>
          </p:nvPr>
        </p:nvSpPr>
        <p:spPr>
          <a:xfrm>
            <a:off x="9120553" y="6433801"/>
            <a:ext cx="2743200" cy="365125"/>
          </a:xfrm>
        </p:spPr>
        <p:txBody>
          <a:bodyPr/>
          <a:lstStyle>
            <a:lvl1pPr>
              <a:defRPr sz="1600"/>
            </a:lvl1pPr>
          </a:lstStyle>
          <a:p>
            <a:fld id="{4F4909E9-1243-4A5E-B0EE-9F03FF47D35F}" type="slidenum">
              <a:rPr lang="fr-FR" smtClean="0"/>
              <a:pPr/>
              <a:t>‹N°›</a:t>
            </a:fld>
            <a:endParaRPr lang="fr-FR"/>
          </a:p>
        </p:txBody>
      </p:sp>
      <p:sp>
        <p:nvSpPr>
          <p:cNvPr id="8" name="Footer Placeholder 4"/>
          <p:cNvSpPr>
            <a:spLocks noGrp="1"/>
          </p:cNvSpPr>
          <p:nvPr>
            <p:ph type="ftr" sz="quarter" idx="3"/>
          </p:nvPr>
        </p:nvSpPr>
        <p:spPr>
          <a:xfrm>
            <a:off x="4769827" y="6464818"/>
            <a:ext cx="3086100" cy="365125"/>
          </a:xfrm>
          <a:prstGeom prst="rect">
            <a:avLst/>
          </a:prstGeom>
        </p:spPr>
        <p:txBody>
          <a:bodyPr vert="horz" lIns="91440" tIns="45720" rIns="91440" bIns="45720" rtlCol="0" anchor="ctr"/>
          <a:lstStyle>
            <a:lvl1pPr algn="ctr">
              <a:defRPr sz="1600">
                <a:solidFill>
                  <a:schemeClr val="tx1">
                    <a:tint val="75000"/>
                  </a:schemeClr>
                </a:solidFill>
                <a:latin typeface="Arial Narrow" panose="020B0606020202030204" pitchFamily="34" charset="0"/>
                <a:cs typeface="Arial" panose="020B0604020202020204" pitchFamily="34" charset="0"/>
              </a:defRPr>
            </a:lvl1pPr>
          </a:lstStyle>
          <a:p>
            <a:r>
              <a:rPr lang="en-US" smtClean="0"/>
              <a:t>DIGIFoF Training – Business Models</a:t>
            </a:r>
            <a:endParaRPr lang="en-US" dirty="0"/>
          </a:p>
        </p:txBody>
      </p:sp>
      <p:sp>
        <p:nvSpPr>
          <p:cNvPr id="9" name="Rechteck 14"/>
          <p:cNvSpPr/>
          <p:nvPr userDrawn="1"/>
        </p:nvSpPr>
        <p:spPr>
          <a:xfrm>
            <a:off x="243187" y="6237312"/>
            <a:ext cx="2672629" cy="461665"/>
          </a:xfrm>
          <a:prstGeom prst="rect">
            <a:avLst/>
          </a:prstGeom>
        </p:spPr>
        <p:txBody>
          <a:bodyPr vert="horz" lIns="91440" tIns="45720" rIns="91440" bIns="45720" rtlCol="0" anchor="t"/>
          <a:lstStyle/>
          <a:p>
            <a:pPr lvl="0"/>
            <a:endParaRPr lang="de-DE" sz="1600" dirty="0">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latin typeface="Arial Narrow" panose="020B0606020202030204" pitchFamily="34" charset="0"/>
              </a:rPr>
              <a:t>www.</a:t>
            </a:r>
            <a:r>
              <a:rPr lang="pl-PL" sz="1600" dirty="0">
                <a:latin typeface="Arial Narrow" panose="020B0606020202030204" pitchFamily="34" charset="0"/>
              </a:rPr>
              <a:t>digifof.org</a:t>
            </a:r>
            <a:endParaRPr lang="de-DE" sz="1600" dirty="0">
              <a:latin typeface="Arial Narrow" panose="020B0606020202030204" pitchFamily="34" charset="0"/>
            </a:endParaRPr>
          </a:p>
        </p:txBody>
      </p:sp>
    </p:spTree>
    <p:extLst>
      <p:ext uri="{BB962C8B-B14F-4D97-AF65-F5344CB8AC3E}">
        <p14:creationId xmlns:p14="http://schemas.microsoft.com/office/powerpoint/2010/main" val="1137459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7778262" cy="1325563"/>
          </a:xfrm>
        </p:spPr>
        <p:txBody>
          <a:body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numéro de diapositive 5"/>
          <p:cNvSpPr>
            <a:spLocks noGrp="1"/>
          </p:cNvSpPr>
          <p:nvPr>
            <p:ph type="sldNum" sz="quarter" idx="12"/>
          </p:nvPr>
        </p:nvSpPr>
        <p:spPr>
          <a:xfrm>
            <a:off x="9120553" y="6433801"/>
            <a:ext cx="2743200" cy="365125"/>
          </a:xfrm>
        </p:spPr>
        <p:txBody>
          <a:bodyPr/>
          <a:lstStyle>
            <a:lvl1pPr>
              <a:defRPr sz="1600"/>
            </a:lvl1pPr>
          </a:lstStyle>
          <a:p>
            <a:fld id="{4F4909E9-1243-4A5E-B0EE-9F03FF47D35F}" type="slidenum">
              <a:rPr lang="fr-FR" smtClean="0"/>
              <a:pPr/>
              <a:t>‹N°›</a:t>
            </a:fld>
            <a:endParaRPr lang="fr-FR"/>
          </a:p>
        </p:txBody>
      </p:sp>
      <p:sp>
        <p:nvSpPr>
          <p:cNvPr id="8" name="Footer Placeholder 4"/>
          <p:cNvSpPr>
            <a:spLocks noGrp="1"/>
          </p:cNvSpPr>
          <p:nvPr>
            <p:ph type="ftr" sz="quarter" idx="3"/>
          </p:nvPr>
        </p:nvSpPr>
        <p:spPr>
          <a:xfrm>
            <a:off x="4769827" y="6464818"/>
            <a:ext cx="3086100" cy="365125"/>
          </a:xfrm>
          <a:prstGeom prst="rect">
            <a:avLst/>
          </a:prstGeom>
        </p:spPr>
        <p:txBody>
          <a:bodyPr vert="horz" lIns="91440" tIns="45720" rIns="91440" bIns="45720" rtlCol="0" anchor="ctr"/>
          <a:lstStyle>
            <a:lvl1pPr algn="ctr">
              <a:defRPr sz="1600">
                <a:solidFill>
                  <a:schemeClr val="tx1">
                    <a:tint val="75000"/>
                  </a:schemeClr>
                </a:solidFill>
                <a:latin typeface="Arial Narrow" panose="020B0606020202030204" pitchFamily="34" charset="0"/>
                <a:cs typeface="Arial" panose="020B0604020202020204" pitchFamily="34" charset="0"/>
              </a:defRPr>
            </a:lvl1pPr>
          </a:lstStyle>
          <a:p>
            <a:r>
              <a:rPr lang="en-US" smtClean="0"/>
              <a:t>DIGIFoF Training – Business Models</a:t>
            </a:r>
            <a:endParaRPr lang="en-US" dirty="0"/>
          </a:p>
        </p:txBody>
      </p:sp>
      <p:sp>
        <p:nvSpPr>
          <p:cNvPr id="9" name="Rechteck 14"/>
          <p:cNvSpPr/>
          <p:nvPr userDrawn="1"/>
        </p:nvSpPr>
        <p:spPr>
          <a:xfrm>
            <a:off x="243187" y="6237312"/>
            <a:ext cx="2672629" cy="461665"/>
          </a:xfrm>
          <a:prstGeom prst="rect">
            <a:avLst/>
          </a:prstGeom>
        </p:spPr>
        <p:txBody>
          <a:bodyPr vert="horz" lIns="91440" tIns="45720" rIns="91440" bIns="45720" rtlCol="0" anchor="t"/>
          <a:lstStyle/>
          <a:p>
            <a:pPr lvl="0"/>
            <a:endParaRPr lang="de-DE" sz="1600" dirty="0">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latin typeface="Arial Narrow" panose="020B0606020202030204" pitchFamily="34" charset="0"/>
              </a:rPr>
              <a:t>www.</a:t>
            </a:r>
            <a:r>
              <a:rPr lang="pl-PL" sz="1600" dirty="0">
                <a:latin typeface="Arial Narrow" panose="020B0606020202030204" pitchFamily="34" charset="0"/>
              </a:rPr>
              <a:t>digifof.org</a:t>
            </a:r>
            <a:endParaRPr lang="de-DE" sz="1600" dirty="0">
              <a:latin typeface="Arial Narrow" panose="020B0606020202030204" pitchFamily="34" charset="0"/>
            </a:endParaRPr>
          </a:p>
        </p:txBody>
      </p:sp>
      <p:pic>
        <p:nvPicPr>
          <p:cNvPr id="10" name="Obraz 6">
            <a:extLst>
              <a:ext uri="{FF2B5EF4-FFF2-40B4-BE49-F238E27FC236}">
                <a16:creationId xmlns:a16="http://schemas.microsoft.com/office/drawing/2014/main" id="{B314B53A-58AE-44F3-9724-E0B3937B4B3E}"/>
              </a:ext>
            </a:extLst>
          </p:cNvPr>
          <p:cNvPicPr>
            <a:picLocks noChangeAspect="1"/>
          </p:cNvPicPr>
          <p:nvPr userDrawn="1"/>
        </p:nvPicPr>
        <p:blipFill>
          <a:blip r:embed="rId2"/>
          <a:stretch>
            <a:fillRect/>
          </a:stretch>
        </p:blipFill>
        <p:spPr>
          <a:xfrm>
            <a:off x="8616461" y="304776"/>
            <a:ext cx="2954215" cy="1385624"/>
          </a:xfrm>
          <a:prstGeom prst="rect">
            <a:avLst/>
          </a:prstGeom>
        </p:spPr>
      </p:pic>
    </p:spTree>
    <p:extLst>
      <p:ext uri="{BB962C8B-B14F-4D97-AF65-F5344CB8AC3E}">
        <p14:creationId xmlns:p14="http://schemas.microsoft.com/office/powerpoint/2010/main" val="1739113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7" name="Espace réservé du numéro de diapositive 5"/>
          <p:cNvSpPr>
            <a:spLocks noGrp="1"/>
          </p:cNvSpPr>
          <p:nvPr>
            <p:ph type="sldNum" sz="quarter" idx="12"/>
          </p:nvPr>
        </p:nvSpPr>
        <p:spPr>
          <a:xfrm>
            <a:off x="9120553" y="6433801"/>
            <a:ext cx="2743200" cy="365125"/>
          </a:xfrm>
        </p:spPr>
        <p:txBody>
          <a:bodyPr/>
          <a:lstStyle>
            <a:lvl1pPr>
              <a:defRPr sz="1600"/>
            </a:lvl1pPr>
          </a:lstStyle>
          <a:p>
            <a:fld id="{4F4909E9-1243-4A5E-B0EE-9F03FF47D35F}" type="slidenum">
              <a:rPr lang="fr-FR" smtClean="0"/>
              <a:pPr/>
              <a:t>‹N°›</a:t>
            </a:fld>
            <a:endParaRPr lang="fr-FR"/>
          </a:p>
        </p:txBody>
      </p:sp>
      <p:sp>
        <p:nvSpPr>
          <p:cNvPr id="8" name="Footer Placeholder 4"/>
          <p:cNvSpPr>
            <a:spLocks noGrp="1"/>
          </p:cNvSpPr>
          <p:nvPr>
            <p:ph type="ftr" sz="quarter" idx="3"/>
          </p:nvPr>
        </p:nvSpPr>
        <p:spPr>
          <a:xfrm>
            <a:off x="4769827" y="6464818"/>
            <a:ext cx="3086100" cy="365125"/>
          </a:xfrm>
          <a:prstGeom prst="rect">
            <a:avLst/>
          </a:prstGeom>
        </p:spPr>
        <p:txBody>
          <a:bodyPr vert="horz" lIns="91440" tIns="45720" rIns="91440" bIns="45720" rtlCol="0" anchor="ctr"/>
          <a:lstStyle>
            <a:lvl1pPr algn="ctr">
              <a:defRPr sz="1600">
                <a:solidFill>
                  <a:schemeClr val="tx1">
                    <a:tint val="75000"/>
                  </a:schemeClr>
                </a:solidFill>
                <a:latin typeface="Arial Narrow" panose="020B0606020202030204" pitchFamily="34" charset="0"/>
                <a:cs typeface="Arial" panose="020B0604020202020204" pitchFamily="34" charset="0"/>
              </a:defRPr>
            </a:lvl1pPr>
          </a:lstStyle>
          <a:p>
            <a:r>
              <a:rPr lang="en-US" smtClean="0"/>
              <a:t>DIGIFoF Training – Business Models</a:t>
            </a:r>
            <a:endParaRPr lang="en-US" dirty="0"/>
          </a:p>
        </p:txBody>
      </p:sp>
      <p:sp>
        <p:nvSpPr>
          <p:cNvPr id="9" name="Rechteck 14"/>
          <p:cNvSpPr/>
          <p:nvPr userDrawn="1"/>
        </p:nvSpPr>
        <p:spPr>
          <a:xfrm>
            <a:off x="243187" y="6237312"/>
            <a:ext cx="2672629" cy="461665"/>
          </a:xfrm>
          <a:prstGeom prst="rect">
            <a:avLst/>
          </a:prstGeom>
        </p:spPr>
        <p:txBody>
          <a:bodyPr vert="horz" lIns="91440" tIns="45720" rIns="91440" bIns="45720" rtlCol="0" anchor="t"/>
          <a:lstStyle/>
          <a:p>
            <a:pPr lvl="0"/>
            <a:endParaRPr lang="de-DE" sz="1600" dirty="0">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latin typeface="Arial Narrow" panose="020B0606020202030204" pitchFamily="34" charset="0"/>
              </a:rPr>
              <a:t>www.</a:t>
            </a:r>
            <a:r>
              <a:rPr lang="pl-PL" sz="1600" dirty="0">
                <a:latin typeface="Arial Narrow" panose="020B0606020202030204" pitchFamily="34" charset="0"/>
              </a:rPr>
              <a:t>digifof.org</a:t>
            </a:r>
            <a:endParaRPr lang="de-DE" sz="1600" dirty="0">
              <a:latin typeface="Arial Narrow" panose="020B0606020202030204" pitchFamily="34" charset="0"/>
            </a:endParaRPr>
          </a:p>
        </p:txBody>
      </p:sp>
      <p:pic>
        <p:nvPicPr>
          <p:cNvPr id="10" name="Obraz 6">
            <a:extLst>
              <a:ext uri="{FF2B5EF4-FFF2-40B4-BE49-F238E27FC236}">
                <a16:creationId xmlns:a16="http://schemas.microsoft.com/office/drawing/2014/main" id="{B314B53A-58AE-44F3-9724-E0B3937B4B3E}"/>
              </a:ext>
            </a:extLst>
          </p:cNvPr>
          <p:cNvPicPr>
            <a:picLocks noChangeAspect="1"/>
          </p:cNvPicPr>
          <p:nvPr userDrawn="1"/>
        </p:nvPicPr>
        <p:blipFill>
          <a:blip r:embed="rId2"/>
          <a:stretch>
            <a:fillRect/>
          </a:stretch>
        </p:blipFill>
        <p:spPr>
          <a:xfrm>
            <a:off x="8616461" y="304776"/>
            <a:ext cx="2954215" cy="1385624"/>
          </a:xfrm>
          <a:prstGeom prst="rect">
            <a:avLst/>
          </a:prstGeom>
        </p:spPr>
      </p:pic>
    </p:spTree>
    <p:extLst>
      <p:ext uri="{BB962C8B-B14F-4D97-AF65-F5344CB8AC3E}">
        <p14:creationId xmlns:p14="http://schemas.microsoft.com/office/powerpoint/2010/main" val="854250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7795846" cy="1325563"/>
          </a:xfrm>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1" name="Espace réservé du numéro de diapositive 5"/>
          <p:cNvSpPr>
            <a:spLocks noGrp="1"/>
          </p:cNvSpPr>
          <p:nvPr>
            <p:ph type="sldNum" sz="quarter" idx="12"/>
          </p:nvPr>
        </p:nvSpPr>
        <p:spPr>
          <a:xfrm>
            <a:off x="9120553" y="6433801"/>
            <a:ext cx="2743200" cy="365125"/>
          </a:xfrm>
        </p:spPr>
        <p:txBody>
          <a:bodyPr/>
          <a:lstStyle>
            <a:lvl1pPr>
              <a:defRPr sz="1600"/>
            </a:lvl1pPr>
          </a:lstStyle>
          <a:p>
            <a:fld id="{4F4909E9-1243-4A5E-B0EE-9F03FF47D35F}" type="slidenum">
              <a:rPr lang="fr-FR" smtClean="0"/>
              <a:pPr/>
              <a:t>‹N°›</a:t>
            </a:fld>
            <a:endParaRPr lang="fr-FR"/>
          </a:p>
        </p:txBody>
      </p:sp>
      <p:sp>
        <p:nvSpPr>
          <p:cNvPr id="12" name="Footer Placeholder 4"/>
          <p:cNvSpPr>
            <a:spLocks noGrp="1"/>
          </p:cNvSpPr>
          <p:nvPr>
            <p:ph type="ftr" sz="quarter" idx="3"/>
          </p:nvPr>
        </p:nvSpPr>
        <p:spPr>
          <a:xfrm>
            <a:off x="4769827" y="6464818"/>
            <a:ext cx="3086100" cy="365125"/>
          </a:xfrm>
          <a:prstGeom prst="rect">
            <a:avLst/>
          </a:prstGeom>
        </p:spPr>
        <p:txBody>
          <a:bodyPr vert="horz" lIns="91440" tIns="45720" rIns="91440" bIns="45720" rtlCol="0" anchor="ctr"/>
          <a:lstStyle>
            <a:lvl1pPr algn="ctr">
              <a:defRPr sz="1600">
                <a:solidFill>
                  <a:schemeClr val="tx1">
                    <a:tint val="75000"/>
                  </a:schemeClr>
                </a:solidFill>
                <a:latin typeface="Arial Narrow" panose="020B0606020202030204" pitchFamily="34" charset="0"/>
                <a:cs typeface="Arial" panose="020B0604020202020204" pitchFamily="34" charset="0"/>
              </a:defRPr>
            </a:lvl1pPr>
          </a:lstStyle>
          <a:p>
            <a:r>
              <a:rPr lang="en-US" smtClean="0"/>
              <a:t>DIGIFoF Training – Business Models</a:t>
            </a:r>
            <a:endParaRPr lang="en-US" dirty="0"/>
          </a:p>
        </p:txBody>
      </p:sp>
      <p:sp>
        <p:nvSpPr>
          <p:cNvPr id="13" name="Rechteck 14"/>
          <p:cNvSpPr/>
          <p:nvPr userDrawn="1"/>
        </p:nvSpPr>
        <p:spPr>
          <a:xfrm>
            <a:off x="243187" y="6237312"/>
            <a:ext cx="2672629" cy="461665"/>
          </a:xfrm>
          <a:prstGeom prst="rect">
            <a:avLst/>
          </a:prstGeom>
        </p:spPr>
        <p:txBody>
          <a:bodyPr vert="horz" lIns="91440" tIns="45720" rIns="91440" bIns="45720" rtlCol="0" anchor="t"/>
          <a:lstStyle/>
          <a:p>
            <a:pPr lvl="0"/>
            <a:endParaRPr lang="de-DE" sz="1600" dirty="0">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latin typeface="Arial Narrow" panose="020B0606020202030204" pitchFamily="34" charset="0"/>
              </a:rPr>
              <a:t>www.</a:t>
            </a:r>
            <a:r>
              <a:rPr lang="pl-PL" sz="1600" dirty="0">
                <a:latin typeface="Arial Narrow" panose="020B0606020202030204" pitchFamily="34" charset="0"/>
              </a:rPr>
              <a:t>digifof.org</a:t>
            </a:r>
            <a:endParaRPr lang="de-DE" sz="1600" dirty="0">
              <a:latin typeface="Arial Narrow" panose="020B0606020202030204" pitchFamily="34" charset="0"/>
            </a:endParaRPr>
          </a:p>
        </p:txBody>
      </p:sp>
      <p:pic>
        <p:nvPicPr>
          <p:cNvPr id="14" name="Obraz 6">
            <a:extLst>
              <a:ext uri="{FF2B5EF4-FFF2-40B4-BE49-F238E27FC236}">
                <a16:creationId xmlns:a16="http://schemas.microsoft.com/office/drawing/2014/main" id="{B314B53A-58AE-44F3-9724-E0B3937B4B3E}"/>
              </a:ext>
            </a:extLst>
          </p:cNvPr>
          <p:cNvPicPr>
            <a:picLocks noChangeAspect="1"/>
          </p:cNvPicPr>
          <p:nvPr userDrawn="1"/>
        </p:nvPicPr>
        <p:blipFill>
          <a:blip r:embed="rId2"/>
          <a:stretch>
            <a:fillRect/>
          </a:stretch>
        </p:blipFill>
        <p:spPr>
          <a:xfrm>
            <a:off x="8616461" y="304776"/>
            <a:ext cx="2954215" cy="1385624"/>
          </a:xfrm>
          <a:prstGeom prst="rect">
            <a:avLst/>
          </a:prstGeom>
        </p:spPr>
      </p:pic>
    </p:spTree>
    <p:extLst>
      <p:ext uri="{BB962C8B-B14F-4D97-AF65-F5344CB8AC3E}">
        <p14:creationId xmlns:p14="http://schemas.microsoft.com/office/powerpoint/2010/main" val="614298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7811843"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0" name="Espace réservé du numéro de diapositive 5"/>
          <p:cNvSpPr>
            <a:spLocks noGrp="1"/>
          </p:cNvSpPr>
          <p:nvPr>
            <p:ph type="sldNum" sz="quarter" idx="12"/>
          </p:nvPr>
        </p:nvSpPr>
        <p:spPr>
          <a:xfrm>
            <a:off x="9120553" y="6433801"/>
            <a:ext cx="2743200" cy="365125"/>
          </a:xfrm>
        </p:spPr>
        <p:txBody>
          <a:bodyPr/>
          <a:lstStyle>
            <a:lvl1pPr>
              <a:defRPr sz="1600"/>
            </a:lvl1pPr>
          </a:lstStyle>
          <a:p>
            <a:fld id="{4F4909E9-1243-4A5E-B0EE-9F03FF47D35F}" type="slidenum">
              <a:rPr lang="fr-FR" smtClean="0"/>
              <a:pPr/>
              <a:t>‹N°›</a:t>
            </a:fld>
            <a:endParaRPr lang="fr-FR"/>
          </a:p>
        </p:txBody>
      </p:sp>
      <p:sp>
        <p:nvSpPr>
          <p:cNvPr id="11" name="Footer Placeholder 4"/>
          <p:cNvSpPr>
            <a:spLocks noGrp="1"/>
          </p:cNvSpPr>
          <p:nvPr>
            <p:ph type="ftr" sz="quarter" idx="13"/>
          </p:nvPr>
        </p:nvSpPr>
        <p:spPr>
          <a:xfrm>
            <a:off x="4769827" y="6464818"/>
            <a:ext cx="3086100" cy="365125"/>
          </a:xfrm>
          <a:prstGeom prst="rect">
            <a:avLst/>
          </a:prstGeom>
        </p:spPr>
        <p:txBody>
          <a:bodyPr vert="horz" lIns="91440" tIns="45720" rIns="91440" bIns="45720" rtlCol="0" anchor="ctr"/>
          <a:lstStyle>
            <a:lvl1pPr algn="ctr">
              <a:defRPr sz="1600">
                <a:solidFill>
                  <a:schemeClr val="tx1">
                    <a:tint val="75000"/>
                  </a:schemeClr>
                </a:solidFill>
                <a:latin typeface="Arial Narrow" panose="020B0606020202030204" pitchFamily="34" charset="0"/>
                <a:cs typeface="Arial" panose="020B0604020202020204" pitchFamily="34" charset="0"/>
              </a:defRPr>
            </a:lvl1pPr>
          </a:lstStyle>
          <a:p>
            <a:r>
              <a:rPr lang="en-US" smtClean="0"/>
              <a:t>DIGIFoF Training – Business Models</a:t>
            </a:r>
            <a:endParaRPr lang="en-US" dirty="0"/>
          </a:p>
        </p:txBody>
      </p:sp>
      <p:sp>
        <p:nvSpPr>
          <p:cNvPr id="12" name="Rechteck 14"/>
          <p:cNvSpPr/>
          <p:nvPr userDrawn="1"/>
        </p:nvSpPr>
        <p:spPr>
          <a:xfrm>
            <a:off x="243187" y="6237312"/>
            <a:ext cx="2672629" cy="461665"/>
          </a:xfrm>
          <a:prstGeom prst="rect">
            <a:avLst/>
          </a:prstGeom>
        </p:spPr>
        <p:txBody>
          <a:bodyPr vert="horz" lIns="91440" tIns="45720" rIns="91440" bIns="45720" rtlCol="0" anchor="t"/>
          <a:lstStyle/>
          <a:p>
            <a:pPr lvl="0"/>
            <a:endParaRPr lang="de-DE" sz="1600" dirty="0">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latin typeface="Arial Narrow" panose="020B0606020202030204" pitchFamily="34" charset="0"/>
              </a:rPr>
              <a:t>www.</a:t>
            </a:r>
            <a:r>
              <a:rPr lang="pl-PL" sz="1600" dirty="0">
                <a:latin typeface="Arial Narrow" panose="020B0606020202030204" pitchFamily="34" charset="0"/>
              </a:rPr>
              <a:t>digifof.org</a:t>
            </a:r>
            <a:endParaRPr lang="de-DE" sz="1600" dirty="0">
              <a:latin typeface="Arial Narrow" panose="020B0606020202030204" pitchFamily="34" charset="0"/>
            </a:endParaRPr>
          </a:p>
        </p:txBody>
      </p:sp>
      <p:pic>
        <p:nvPicPr>
          <p:cNvPr id="13" name="Obraz 6">
            <a:extLst>
              <a:ext uri="{FF2B5EF4-FFF2-40B4-BE49-F238E27FC236}">
                <a16:creationId xmlns:a16="http://schemas.microsoft.com/office/drawing/2014/main" id="{B314B53A-58AE-44F3-9724-E0B3937B4B3E}"/>
              </a:ext>
            </a:extLst>
          </p:cNvPr>
          <p:cNvPicPr>
            <a:picLocks noChangeAspect="1"/>
          </p:cNvPicPr>
          <p:nvPr userDrawn="1"/>
        </p:nvPicPr>
        <p:blipFill>
          <a:blip r:embed="rId2"/>
          <a:stretch>
            <a:fillRect/>
          </a:stretch>
        </p:blipFill>
        <p:spPr>
          <a:xfrm>
            <a:off x="8616461" y="304776"/>
            <a:ext cx="2954215" cy="1385624"/>
          </a:xfrm>
          <a:prstGeom prst="rect">
            <a:avLst/>
          </a:prstGeom>
        </p:spPr>
      </p:pic>
    </p:spTree>
    <p:extLst>
      <p:ext uri="{BB962C8B-B14F-4D97-AF65-F5344CB8AC3E}">
        <p14:creationId xmlns:p14="http://schemas.microsoft.com/office/powerpoint/2010/main" val="2458224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7760677" cy="1325563"/>
          </a:xfrm>
        </p:spPr>
        <p:txBody>
          <a:bodyPr/>
          <a:lstStyle/>
          <a:p>
            <a:r>
              <a:rPr lang="fr-FR" smtClean="0"/>
              <a:t>Modifiez le style du titre</a:t>
            </a:r>
            <a:endParaRPr lang="fr-FR"/>
          </a:p>
        </p:txBody>
      </p:sp>
      <p:sp>
        <p:nvSpPr>
          <p:cNvPr id="6" name="Espace réservé du numéro de diapositive 5"/>
          <p:cNvSpPr>
            <a:spLocks noGrp="1"/>
          </p:cNvSpPr>
          <p:nvPr>
            <p:ph type="sldNum" sz="quarter" idx="12"/>
          </p:nvPr>
        </p:nvSpPr>
        <p:spPr>
          <a:xfrm>
            <a:off x="9120553" y="6433801"/>
            <a:ext cx="2743200" cy="365125"/>
          </a:xfrm>
        </p:spPr>
        <p:txBody>
          <a:bodyPr/>
          <a:lstStyle>
            <a:lvl1pPr>
              <a:defRPr sz="1600"/>
            </a:lvl1pPr>
          </a:lstStyle>
          <a:p>
            <a:fld id="{4F4909E9-1243-4A5E-B0EE-9F03FF47D35F}" type="slidenum">
              <a:rPr lang="fr-FR" smtClean="0"/>
              <a:pPr/>
              <a:t>‹N°›</a:t>
            </a:fld>
            <a:endParaRPr lang="fr-FR"/>
          </a:p>
        </p:txBody>
      </p:sp>
      <p:sp>
        <p:nvSpPr>
          <p:cNvPr id="7" name="Footer Placeholder 4"/>
          <p:cNvSpPr>
            <a:spLocks noGrp="1"/>
          </p:cNvSpPr>
          <p:nvPr>
            <p:ph type="ftr" sz="quarter" idx="3"/>
          </p:nvPr>
        </p:nvSpPr>
        <p:spPr>
          <a:xfrm>
            <a:off x="4769827" y="6464818"/>
            <a:ext cx="3086100" cy="365125"/>
          </a:xfrm>
          <a:prstGeom prst="rect">
            <a:avLst/>
          </a:prstGeom>
        </p:spPr>
        <p:txBody>
          <a:bodyPr vert="horz" lIns="91440" tIns="45720" rIns="91440" bIns="45720" rtlCol="0" anchor="ctr"/>
          <a:lstStyle>
            <a:lvl1pPr algn="ctr">
              <a:defRPr sz="1600">
                <a:solidFill>
                  <a:schemeClr val="tx1">
                    <a:tint val="75000"/>
                  </a:schemeClr>
                </a:solidFill>
                <a:latin typeface="Arial Narrow" panose="020B0606020202030204" pitchFamily="34" charset="0"/>
                <a:cs typeface="Arial" panose="020B0604020202020204" pitchFamily="34" charset="0"/>
              </a:defRPr>
            </a:lvl1pPr>
          </a:lstStyle>
          <a:p>
            <a:r>
              <a:rPr lang="en-US" smtClean="0"/>
              <a:t>DIGIFoF Training – Business Models</a:t>
            </a:r>
            <a:endParaRPr lang="en-US" dirty="0"/>
          </a:p>
        </p:txBody>
      </p:sp>
      <p:sp>
        <p:nvSpPr>
          <p:cNvPr id="8" name="Rechteck 14"/>
          <p:cNvSpPr/>
          <p:nvPr userDrawn="1"/>
        </p:nvSpPr>
        <p:spPr>
          <a:xfrm>
            <a:off x="243187" y="6237312"/>
            <a:ext cx="2672629" cy="461665"/>
          </a:xfrm>
          <a:prstGeom prst="rect">
            <a:avLst/>
          </a:prstGeom>
        </p:spPr>
        <p:txBody>
          <a:bodyPr vert="horz" lIns="91440" tIns="45720" rIns="91440" bIns="45720" rtlCol="0" anchor="t"/>
          <a:lstStyle/>
          <a:p>
            <a:pPr lvl="0"/>
            <a:endParaRPr lang="de-DE" sz="1600" dirty="0">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latin typeface="Arial Narrow" panose="020B0606020202030204" pitchFamily="34" charset="0"/>
              </a:rPr>
              <a:t>www.</a:t>
            </a:r>
            <a:r>
              <a:rPr lang="pl-PL" sz="1600" dirty="0">
                <a:latin typeface="Arial Narrow" panose="020B0606020202030204" pitchFamily="34" charset="0"/>
              </a:rPr>
              <a:t>digifof.org</a:t>
            </a:r>
            <a:endParaRPr lang="de-DE" sz="1600" dirty="0">
              <a:latin typeface="Arial Narrow" panose="020B0606020202030204" pitchFamily="34" charset="0"/>
            </a:endParaRPr>
          </a:p>
        </p:txBody>
      </p:sp>
      <p:pic>
        <p:nvPicPr>
          <p:cNvPr id="9" name="Obraz 6">
            <a:extLst>
              <a:ext uri="{FF2B5EF4-FFF2-40B4-BE49-F238E27FC236}">
                <a16:creationId xmlns:a16="http://schemas.microsoft.com/office/drawing/2014/main" id="{B314B53A-58AE-44F3-9724-E0B3937B4B3E}"/>
              </a:ext>
            </a:extLst>
          </p:cNvPr>
          <p:cNvPicPr>
            <a:picLocks noChangeAspect="1"/>
          </p:cNvPicPr>
          <p:nvPr userDrawn="1"/>
        </p:nvPicPr>
        <p:blipFill>
          <a:blip r:embed="rId2"/>
          <a:stretch>
            <a:fillRect/>
          </a:stretch>
        </p:blipFill>
        <p:spPr>
          <a:xfrm>
            <a:off x="8616461" y="304776"/>
            <a:ext cx="2954215" cy="1385624"/>
          </a:xfrm>
          <a:prstGeom prst="rect">
            <a:avLst/>
          </a:prstGeom>
        </p:spPr>
      </p:pic>
    </p:spTree>
    <p:extLst>
      <p:ext uri="{BB962C8B-B14F-4D97-AF65-F5344CB8AC3E}">
        <p14:creationId xmlns:p14="http://schemas.microsoft.com/office/powerpoint/2010/main" val="156569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a:xfrm>
            <a:off x="9120553" y="6433801"/>
            <a:ext cx="2743200" cy="365125"/>
          </a:xfrm>
        </p:spPr>
        <p:txBody>
          <a:bodyPr/>
          <a:lstStyle>
            <a:lvl1pPr>
              <a:defRPr sz="1600"/>
            </a:lvl1pPr>
          </a:lstStyle>
          <a:p>
            <a:fld id="{4F4909E9-1243-4A5E-B0EE-9F03FF47D35F}" type="slidenum">
              <a:rPr lang="fr-FR" smtClean="0"/>
              <a:pPr/>
              <a:t>‹N°›</a:t>
            </a:fld>
            <a:endParaRPr lang="fr-FR"/>
          </a:p>
        </p:txBody>
      </p:sp>
      <p:sp>
        <p:nvSpPr>
          <p:cNvPr id="6" name="Footer Placeholder 4"/>
          <p:cNvSpPr>
            <a:spLocks noGrp="1"/>
          </p:cNvSpPr>
          <p:nvPr>
            <p:ph type="ftr" sz="quarter" idx="3"/>
          </p:nvPr>
        </p:nvSpPr>
        <p:spPr>
          <a:xfrm>
            <a:off x="4769827" y="6464818"/>
            <a:ext cx="3086100" cy="365125"/>
          </a:xfrm>
          <a:prstGeom prst="rect">
            <a:avLst/>
          </a:prstGeom>
        </p:spPr>
        <p:txBody>
          <a:bodyPr vert="horz" lIns="91440" tIns="45720" rIns="91440" bIns="45720" rtlCol="0" anchor="ctr"/>
          <a:lstStyle>
            <a:lvl1pPr algn="ctr">
              <a:defRPr sz="1600">
                <a:solidFill>
                  <a:schemeClr val="tx1">
                    <a:tint val="75000"/>
                  </a:schemeClr>
                </a:solidFill>
                <a:latin typeface="Arial Narrow" panose="020B0606020202030204" pitchFamily="34" charset="0"/>
                <a:cs typeface="Arial" panose="020B0604020202020204" pitchFamily="34" charset="0"/>
              </a:defRPr>
            </a:lvl1pPr>
          </a:lstStyle>
          <a:p>
            <a:r>
              <a:rPr lang="en-US" smtClean="0"/>
              <a:t>DIGIFoF Training – Business Models</a:t>
            </a:r>
            <a:endParaRPr lang="en-US" dirty="0"/>
          </a:p>
        </p:txBody>
      </p:sp>
      <p:sp>
        <p:nvSpPr>
          <p:cNvPr id="7" name="Rechteck 14"/>
          <p:cNvSpPr/>
          <p:nvPr userDrawn="1"/>
        </p:nvSpPr>
        <p:spPr>
          <a:xfrm>
            <a:off x="243187" y="6237312"/>
            <a:ext cx="2672629" cy="461665"/>
          </a:xfrm>
          <a:prstGeom prst="rect">
            <a:avLst/>
          </a:prstGeom>
        </p:spPr>
        <p:txBody>
          <a:bodyPr vert="horz" lIns="91440" tIns="45720" rIns="91440" bIns="45720" rtlCol="0" anchor="t"/>
          <a:lstStyle/>
          <a:p>
            <a:pPr lvl="0"/>
            <a:endParaRPr lang="de-DE" sz="1600" dirty="0">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latin typeface="Arial Narrow" panose="020B0606020202030204" pitchFamily="34" charset="0"/>
              </a:rPr>
              <a:t>www.</a:t>
            </a:r>
            <a:r>
              <a:rPr lang="pl-PL" sz="1600" dirty="0">
                <a:latin typeface="Arial Narrow" panose="020B0606020202030204" pitchFamily="34" charset="0"/>
              </a:rPr>
              <a:t>digifof.org</a:t>
            </a:r>
            <a:endParaRPr lang="de-DE" sz="1600" dirty="0">
              <a:latin typeface="Arial Narrow" panose="020B0606020202030204" pitchFamily="34" charset="0"/>
            </a:endParaRPr>
          </a:p>
        </p:txBody>
      </p:sp>
      <p:pic>
        <p:nvPicPr>
          <p:cNvPr id="8" name="Obraz 6">
            <a:extLst>
              <a:ext uri="{FF2B5EF4-FFF2-40B4-BE49-F238E27FC236}">
                <a16:creationId xmlns:a16="http://schemas.microsoft.com/office/drawing/2014/main" id="{B314B53A-58AE-44F3-9724-E0B3937B4B3E}"/>
              </a:ext>
            </a:extLst>
          </p:cNvPr>
          <p:cNvPicPr>
            <a:picLocks noChangeAspect="1"/>
          </p:cNvPicPr>
          <p:nvPr userDrawn="1"/>
        </p:nvPicPr>
        <p:blipFill>
          <a:blip r:embed="rId2"/>
          <a:stretch>
            <a:fillRect/>
          </a:stretch>
        </p:blipFill>
        <p:spPr>
          <a:xfrm>
            <a:off x="8616461" y="304776"/>
            <a:ext cx="2954215" cy="1385624"/>
          </a:xfrm>
          <a:prstGeom prst="rect">
            <a:avLst/>
          </a:prstGeom>
        </p:spPr>
      </p:pic>
    </p:spTree>
    <p:extLst>
      <p:ext uri="{BB962C8B-B14F-4D97-AF65-F5344CB8AC3E}">
        <p14:creationId xmlns:p14="http://schemas.microsoft.com/office/powerpoint/2010/main" val="2689623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2057400"/>
            <a:ext cx="617220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8" name="Espace réservé du numéro de diapositive 5"/>
          <p:cNvSpPr>
            <a:spLocks noGrp="1"/>
          </p:cNvSpPr>
          <p:nvPr>
            <p:ph type="sldNum" sz="quarter" idx="12"/>
          </p:nvPr>
        </p:nvSpPr>
        <p:spPr>
          <a:xfrm>
            <a:off x="9120553" y="6433801"/>
            <a:ext cx="2743200" cy="365125"/>
          </a:xfrm>
        </p:spPr>
        <p:txBody>
          <a:bodyPr/>
          <a:lstStyle>
            <a:lvl1pPr>
              <a:defRPr sz="1600"/>
            </a:lvl1pPr>
          </a:lstStyle>
          <a:p>
            <a:fld id="{4F4909E9-1243-4A5E-B0EE-9F03FF47D35F}" type="slidenum">
              <a:rPr lang="fr-FR" smtClean="0"/>
              <a:pPr/>
              <a:t>‹N°›</a:t>
            </a:fld>
            <a:endParaRPr lang="fr-FR"/>
          </a:p>
        </p:txBody>
      </p:sp>
      <p:sp>
        <p:nvSpPr>
          <p:cNvPr id="9" name="Footer Placeholder 4"/>
          <p:cNvSpPr>
            <a:spLocks noGrp="1"/>
          </p:cNvSpPr>
          <p:nvPr>
            <p:ph type="ftr" sz="quarter" idx="3"/>
          </p:nvPr>
        </p:nvSpPr>
        <p:spPr>
          <a:xfrm>
            <a:off x="4769827" y="6464818"/>
            <a:ext cx="3086100" cy="365125"/>
          </a:xfrm>
          <a:prstGeom prst="rect">
            <a:avLst/>
          </a:prstGeom>
        </p:spPr>
        <p:txBody>
          <a:bodyPr vert="horz" lIns="91440" tIns="45720" rIns="91440" bIns="45720" rtlCol="0" anchor="ctr"/>
          <a:lstStyle>
            <a:lvl1pPr algn="ctr">
              <a:defRPr sz="1600">
                <a:solidFill>
                  <a:schemeClr val="tx1">
                    <a:tint val="75000"/>
                  </a:schemeClr>
                </a:solidFill>
                <a:latin typeface="Arial Narrow" panose="020B0606020202030204" pitchFamily="34" charset="0"/>
                <a:cs typeface="Arial" panose="020B0604020202020204" pitchFamily="34" charset="0"/>
              </a:defRPr>
            </a:lvl1pPr>
          </a:lstStyle>
          <a:p>
            <a:r>
              <a:rPr lang="en-US" smtClean="0"/>
              <a:t>DIGIFoF Training – Business Models</a:t>
            </a:r>
            <a:endParaRPr lang="en-US" dirty="0"/>
          </a:p>
        </p:txBody>
      </p:sp>
      <p:sp>
        <p:nvSpPr>
          <p:cNvPr id="10" name="Rechteck 14"/>
          <p:cNvSpPr/>
          <p:nvPr userDrawn="1"/>
        </p:nvSpPr>
        <p:spPr>
          <a:xfrm>
            <a:off x="243187" y="6237312"/>
            <a:ext cx="2672629" cy="461665"/>
          </a:xfrm>
          <a:prstGeom prst="rect">
            <a:avLst/>
          </a:prstGeom>
        </p:spPr>
        <p:txBody>
          <a:bodyPr vert="horz" lIns="91440" tIns="45720" rIns="91440" bIns="45720" rtlCol="0" anchor="t"/>
          <a:lstStyle/>
          <a:p>
            <a:pPr lvl="0"/>
            <a:endParaRPr lang="de-DE" sz="1600" dirty="0">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latin typeface="Arial Narrow" panose="020B0606020202030204" pitchFamily="34" charset="0"/>
              </a:rPr>
              <a:t>www.</a:t>
            </a:r>
            <a:r>
              <a:rPr lang="pl-PL" sz="1600" dirty="0">
                <a:latin typeface="Arial Narrow" panose="020B0606020202030204" pitchFamily="34" charset="0"/>
              </a:rPr>
              <a:t>digifof.org</a:t>
            </a:r>
            <a:endParaRPr lang="de-DE" sz="1600" dirty="0">
              <a:latin typeface="Arial Narrow" panose="020B0606020202030204" pitchFamily="34" charset="0"/>
            </a:endParaRPr>
          </a:p>
        </p:txBody>
      </p:sp>
      <p:pic>
        <p:nvPicPr>
          <p:cNvPr id="11" name="Obraz 6">
            <a:extLst>
              <a:ext uri="{FF2B5EF4-FFF2-40B4-BE49-F238E27FC236}">
                <a16:creationId xmlns:a16="http://schemas.microsoft.com/office/drawing/2014/main" id="{B314B53A-58AE-44F3-9724-E0B3937B4B3E}"/>
              </a:ext>
            </a:extLst>
          </p:cNvPr>
          <p:cNvPicPr>
            <a:picLocks noChangeAspect="1"/>
          </p:cNvPicPr>
          <p:nvPr userDrawn="1"/>
        </p:nvPicPr>
        <p:blipFill>
          <a:blip r:embed="rId2"/>
          <a:stretch>
            <a:fillRect/>
          </a:stretch>
        </p:blipFill>
        <p:spPr>
          <a:xfrm>
            <a:off x="8616461" y="304776"/>
            <a:ext cx="2954215" cy="1385624"/>
          </a:xfrm>
          <a:prstGeom prst="rect">
            <a:avLst/>
          </a:prstGeom>
        </p:spPr>
      </p:pic>
    </p:spTree>
    <p:extLst>
      <p:ext uri="{BB962C8B-B14F-4D97-AF65-F5344CB8AC3E}">
        <p14:creationId xmlns:p14="http://schemas.microsoft.com/office/powerpoint/2010/main" val="297904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7016139" cy="773723"/>
          </a:xfrm>
        </p:spPr>
        <p:txBody>
          <a:bodyPr anchor="b"/>
          <a:lstStyle>
            <a:lvl1pPr algn="l">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2057400"/>
            <a:ext cx="6172200" cy="380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8" name="Espace réservé du numéro de diapositive 5"/>
          <p:cNvSpPr>
            <a:spLocks noGrp="1"/>
          </p:cNvSpPr>
          <p:nvPr>
            <p:ph type="sldNum" sz="quarter" idx="12"/>
          </p:nvPr>
        </p:nvSpPr>
        <p:spPr>
          <a:xfrm>
            <a:off x="9120553" y="6433801"/>
            <a:ext cx="2743200" cy="365125"/>
          </a:xfrm>
        </p:spPr>
        <p:txBody>
          <a:bodyPr/>
          <a:lstStyle>
            <a:lvl1pPr>
              <a:defRPr sz="1600"/>
            </a:lvl1pPr>
          </a:lstStyle>
          <a:p>
            <a:fld id="{4F4909E9-1243-4A5E-B0EE-9F03FF47D35F}" type="slidenum">
              <a:rPr lang="fr-FR" smtClean="0"/>
              <a:pPr/>
              <a:t>‹N°›</a:t>
            </a:fld>
            <a:endParaRPr lang="fr-FR"/>
          </a:p>
        </p:txBody>
      </p:sp>
      <p:sp>
        <p:nvSpPr>
          <p:cNvPr id="9" name="Footer Placeholder 4"/>
          <p:cNvSpPr>
            <a:spLocks noGrp="1"/>
          </p:cNvSpPr>
          <p:nvPr>
            <p:ph type="ftr" sz="quarter" idx="3"/>
          </p:nvPr>
        </p:nvSpPr>
        <p:spPr>
          <a:xfrm>
            <a:off x="4769827" y="6464818"/>
            <a:ext cx="3086100" cy="365125"/>
          </a:xfrm>
          <a:prstGeom prst="rect">
            <a:avLst/>
          </a:prstGeom>
        </p:spPr>
        <p:txBody>
          <a:bodyPr vert="horz" lIns="91440" tIns="45720" rIns="91440" bIns="45720" rtlCol="0" anchor="ctr"/>
          <a:lstStyle>
            <a:lvl1pPr algn="ctr">
              <a:defRPr sz="1600">
                <a:solidFill>
                  <a:schemeClr val="tx1">
                    <a:tint val="75000"/>
                  </a:schemeClr>
                </a:solidFill>
                <a:latin typeface="Arial Narrow" panose="020B0606020202030204" pitchFamily="34" charset="0"/>
                <a:cs typeface="Arial" panose="020B0604020202020204" pitchFamily="34" charset="0"/>
              </a:defRPr>
            </a:lvl1pPr>
          </a:lstStyle>
          <a:p>
            <a:r>
              <a:rPr lang="en-US" smtClean="0"/>
              <a:t>DIGIFoF Training – Business Models</a:t>
            </a:r>
            <a:endParaRPr lang="en-US" dirty="0"/>
          </a:p>
        </p:txBody>
      </p:sp>
      <p:sp>
        <p:nvSpPr>
          <p:cNvPr id="10" name="Rechteck 14"/>
          <p:cNvSpPr/>
          <p:nvPr userDrawn="1"/>
        </p:nvSpPr>
        <p:spPr>
          <a:xfrm>
            <a:off x="243187" y="6237312"/>
            <a:ext cx="2672629" cy="461665"/>
          </a:xfrm>
          <a:prstGeom prst="rect">
            <a:avLst/>
          </a:prstGeom>
        </p:spPr>
        <p:txBody>
          <a:bodyPr vert="horz" lIns="91440" tIns="45720" rIns="91440" bIns="45720" rtlCol="0" anchor="t"/>
          <a:lstStyle/>
          <a:p>
            <a:pPr lvl="0"/>
            <a:endParaRPr lang="de-DE" sz="1600" dirty="0">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latin typeface="Arial Narrow" panose="020B0606020202030204" pitchFamily="34" charset="0"/>
              </a:rPr>
              <a:t>www.</a:t>
            </a:r>
            <a:r>
              <a:rPr lang="pl-PL" sz="1600" dirty="0">
                <a:latin typeface="Arial Narrow" panose="020B0606020202030204" pitchFamily="34" charset="0"/>
              </a:rPr>
              <a:t>digifof.org</a:t>
            </a:r>
            <a:endParaRPr lang="de-DE" sz="1600" dirty="0">
              <a:latin typeface="Arial Narrow" panose="020B0606020202030204" pitchFamily="34" charset="0"/>
            </a:endParaRPr>
          </a:p>
        </p:txBody>
      </p:sp>
      <p:pic>
        <p:nvPicPr>
          <p:cNvPr id="11" name="Obraz 6">
            <a:extLst>
              <a:ext uri="{FF2B5EF4-FFF2-40B4-BE49-F238E27FC236}">
                <a16:creationId xmlns:a16="http://schemas.microsoft.com/office/drawing/2014/main" id="{B314B53A-58AE-44F3-9724-E0B3937B4B3E}"/>
              </a:ext>
            </a:extLst>
          </p:cNvPr>
          <p:cNvPicPr>
            <a:picLocks noChangeAspect="1"/>
          </p:cNvPicPr>
          <p:nvPr userDrawn="1"/>
        </p:nvPicPr>
        <p:blipFill>
          <a:blip r:embed="rId2"/>
          <a:stretch>
            <a:fillRect/>
          </a:stretch>
        </p:blipFill>
        <p:spPr>
          <a:xfrm>
            <a:off x="8616461" y="304776"/>
            <a:ext cx="2954215" cy="1385624"/>
          </a:xfrm>
          <a:prstGeom prst="rect">
            <a:avLst/>
          </a:prstGeom>
        </p:spPr>
      </p:pic>
    </p:spTree>
    <p:extLst>
      <p:ext uri="{BB962C8B-B14F-4D97-AF65-F5344CB8AC3E}">
        <p14:creationId xmlns:p14="http://schemas.microsoft.com/office/powerpoint/2010/main" val="2896953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EMSE, FAYOL Institute - PSS Research Team</a:t>
            </a:r>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DIGIFoF Training – Business Models</a:t>
            </a:r>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4909E9-1243-4A5E-B0EE-9F03FF47D35F}" type="slidenum">
              <a:rPr lang="fr-FR" smtClean="0"/>
              <a:t>‹N°›</a:t>
            </a:fld>
            <a:endParaRPr lang="fr-FR"/>
          </a:p>
        </p:txBody>
      </p:sp>
      <p:sp>
        <p:nvSpPr>
          <p:cNvPr id="7" name="Prostokąt 10">
            <a:extLst>
              <a:ext uri="{FF2B5EF4-FFF2-40B4-BE49-F238E27FC236}">
                <a16:creationId xmlns:a16="http://schemas.microsoft.com/office/drawing/2014/main" id="{524DEB3F-15E4-44D2-ACB9-252DFAC42C3C}"/>
              </a:ext>
            </a:extLst>
          </p:cNvPr>
          <p:cNvSpPr/>
          <p:nvPr userDrawn="1"/>
        </p:nvSpPr>
        <p:spPr>
          <a:xfrm>
            <a:off x="0" y="0"/>
            <a:ext cx="8610600" cy="116632"/>
          </a:xfrm>
          <a:prstGeom prst="rect">
            <a:avLst/>
          </a:prstGeom>
          <a:solidFill>
            <a:srgbClr val="FFE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E500"/>
              </a:solidFill>
            </a:endParaRPr>
          </a:p>
        </p:txBody>
      </p:sp>
      <p:sp>
        <p:nvSpPr>
          <p:cNvPr id="8" name="Prostokąt 11">
            <a:extLst>
              <a:ext uri="{FF2B5EF4-FFF2-40B4-BE49-F238E27FC236}">
                <a16:creationId xmlns:a16="http://schemas.microsoft.com/office/drawing/2014/main" id="{1212ADA7-2006-4598-B475-25951AC3AEFE}"/>
              </a:ext>
            </a:extLst>
          </p:cNvPr>
          <p:cNvSpPr/>
          <p:nvPr userDrawn="1"/>
        </p:nvSpPr>
        <p:spPr>
          <a:xfrm>
            <a:off x="8610600" y="0"/>
            <a:ext cx="3581400" cy="1166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E500"/>
              </a:solidFill>
            </a:endParaRPr>
          </a:p>
        </p:txBody>
      </p:sp>
    </p:spTree>
    <p:extLst>
      <p:ext uri="{BB962C8B-B14F-4D97-AF65-F5344CB8AC3E}">
        <p14:creationId xmlns:p14="http://schemas.microsoft.com/office/powerpoint/2010/main" val="206287117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p:txStyles>
    <p:titleStyle>
      <a:lvl1pPr algn="l" defTabSz="914400" rtl="0" eaLnBrk="1" latinLnBrk="0" hangingPunct="1">
        <a:lnSpc>
          <a:spcPct val="90000"/>
        </a:lnSpc>
        <a:spcBef>
          <a:spcPct val="0"/>
        </a:spcBef>
        <a:buNone/>
        <a:defRPr lang="fr-FR" sz="3200" b="1" kern="1200" dirty="0" smtClean="0">
          <a:solidFill>
            <a:schemeClr val="tx1"/>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9.png"/><Relationship Id="rId7" Type="http://schemas.openxmlformats.org/officeDocument/2006/relationships/diagramColors" Target="../diagrams/colors9.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0.png"/><Relationship Id="rId7" Type="http://schemas.openxmlformats.org/officeDocument/2006/relationships/diagramColors" Target="../diagrams/colors10.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image" Target="../media/image21.png"/><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4.xml.rels><?xml version="1.0" encoding="UTF-8" standalone="yes"?>
<Relationships xmlns="http://schemas.openxmlformats.org/package/2006/relationships"><Relationship Id="rId8" Type="http://schemas.microsoft.com/office/2007/relationships/diagramDrawing" Target="../diagrams/drawing14.xml"/><Relationship Id="rId13" Type="http://schemas.microsoft.com/office/2007/relationships/diagramDrawing" Target="../diagrams/drawing15.xml"/><Relationship Id="rId3" Type="http://schemas.openxmlformats.org/officeDocument/2006/relationships/image" Target="../media/image23.png"/><Relationship Id="rId7" Type="http://schemas.openxmlformats.org/officeDocument/2006/relationships/diagramColors" Target="../diagrams/colors14.xml"/><Relationship Id="rId12" Type="http://schemas.openxmlformats.org/officeDocument/2006/relationships/diagramColors" Target="../diagrams/colors15.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QuickStyle" Target="../diagrams/quickStyle14.xml"/><Relationship Id="rId11" Type="http://schemas.openxmlformats.org/officeDocument/2006/relationships/diagramQuickStyle" Target="../diagrams/quickStyle15.xml"/><Relationship Id="rId5" Type="http://schemas.openxmlformats.org/officeDocument/2006/relationships/diagramLayout" Target="../diagrams/layout14.xml"/><Relationship Id="rId10" Type="http://schemas.openxmlformats.org/officeDocument/2006/relationships/diagramLayout" Target="../diagrams/layout15.xml"/><Relationship Id="rId4" Type="http://schemas.openxmlformats.org/officeDocument/2006/relationships/diagramData" Target="../diagrams/data14.xml"/><Relationship Id="rId9" Type="http://schemas.openxmlformats.org/officeDocument/2006/relationships/diagramData" Target="../diagrams/data15.xml"/></Relationships>
</file>

<file path=ppt/slides/_rels/slide15.xml.rels><?xml version="1.0" encoding="UTF-8" standalone="yes"?>
<Relationships xmlns="http://schemas.openxmlformats.org/package/2006/relationships"><Relationship Id="rId8" Type="http://schemas.microsoft.com/office/2007/relationships/diagramDrawing" Target="../diagrams/drawing16.xml"/><Relationship Id="rId13" Type="http://schemas.microsoft.com/office/2007/relationships/diagramDrawing" Target="../diagrams/drawing17.xml"/><Relationship Id="rId3" Type="http://schemas.openxmlformats.org/officeDocument/2006/relationships/image" Target="../media/image24.png"/><Relationship Id="rId7" Type="http://schemas.openxmlformats.org/officeDocument/2006/relationships/diagramColors" Target="../diagrams/colors16.xml"/><Relationship Id="rId12" Type="http://schemas.openxmlformats.org/officeDocument/2006/relationships/diagramColors" Target="../diagrams/colors17.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QuickStyle" Target="../diagrams/quickStyle16.xml"/><Relationship Id="rId11" Type="http://schemas.openxmlformats.org/officeDocument/2006/relationships/diagramQuickStyle" Target="../diagrams/quickStyle17.xml"/><Relationship Id="rId5" Type="http://schemas.openxmlformats.org/officeDocument/2006/relationships/diagramLayout" Target="../diagrams/layout16.xml"/><Relationship Id="rId10" Type="http://schemas.openxmlformats.org/officeDocument/2006/relationships/diagramLayout" Target="../diagrams/layout17.xml"/><Relationship Id="rId4" Type="http://schemas.openxmlformats.org/officeDocument/2006/relationships/diagramData" Target="../diagrams/data16.xml"/><Relationship Id="rId9" Type="http://schemas.openxmlformats.org/officeDocument/2006/relationships/diagramData" Target="../diagrams/data1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19.xml"/><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17.png"/><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ctrTitle"/>
          </p:nvPr>
        </p:nvSpPr>
        <p:spPr>
          <a:xfrm>
            <a:off x="1747633" y="1066946"/>
            <a:ext cx="9058912" cy="2387600"/>
          </a:xfrm>
          <a:effectLst>
            <a:outerShdw blurRad="50800" dist="38100" dir="2700000" algn="tl" rotWithShape="0">
              <a:prstClr val="black">
                <a:alpha val="40000"/>
              </a:prstClr>
            </a:outerShdw>
          </a:effectLst>
        </p:spPr>
        <p:txBody>
          <a:bodyPr>
            <a:normAutofit fontScale="90000"/>
          </a:bodyPr>
          <a:lstStyle/>
          <a:p>
            <a:r>
              <a:rPr lang="fr-FR" dirty="0" smtClean="0"/>
              <a:t>EMSE_02</a:t>
            </a:r>
            <a:br>
              <a:rPr lang="fr-FR" dirty="0" smtClean="0"/>
            </a:br>
            <a:r>
              <a:rPr lang="fr-FR" dirty="0" smtClean="0"/>
              <a:t>Product-Service-System Design</a:t>
            </a:r>
            <a:br>
              <a:rPr lang="fr-FR" dirty="0" smtClean="0"/>
            </a:br>
            <a:r>
              <a:rPr lang="fr-FR" dirty="0"/>
              <a:t/>
            </a:r>
            <a:br>
              <a:rPr lang="fr-FR" dirty="0"/>
            </a:br>
            <a:r>
              <a:rPr lang="fr-FR" sz="4000" b="0" dirty="0" smtClean="0"/>
              <a:t>Pr. Xavier Boucher</a:t>
            </a:r>
            <a:endParaRPr lang="fr-FR" sz="4000" dirty="0"/>
          </a:p>
        </p:txBody>
      </p:sp>
    </p:spTree>
    <p:extLst>
      <p:ext uri="{BB962C8B-B14F-4D97-AF65-F5344CB8AC3E}">
        <p14:creationId xmlns:p14="http://schemas.microsoft.com/office/powerpoint/2010/main" val="3525269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khaled.medini\Documents\Mes documents\04_Education\06_NEMO Summer School\00_Summer 2018\service0101.png"/>
          <p:cNvPicPr>
            <a:picLocks noChangeAspect="1" noChangeArrowheads="1"/>
          </p:cNvPicPr>
          <p:nvPr/>
        </p:nvPicPr>
        <p:blipFill rotWithShape="1">
          <a:blip r:embed="rId3">
            <a:extLst>
              <a:ext uri="{28A0092B-C50C-407E-A947-70E740481C1C}">
                <a14:useLocalDpi xmlns:a14="http://schemas.microsoft.com/office/drawing/2010/main" val="0"/>
              </a:ext>
            </a:extLst>
          </a:blip>
          <a:srcRect b="26680"/>
          <a:stretch/>
        </p:blipFill>
        <p:spPr bwMode="auto">
          <a:xfrm>
            <a:off x="15484" y="2314575"/>
            <a:ext cx="6391081" cy="3267075"/>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numéro de diapositive 4"/>
          <p:cNvSpPr>
            <a:spLocks noGrp="1"/>
          </p:cNvSpPr>
          <p:nvPr>
            <p:ph type="sldNum" sz="quarter" idx="12"/>
          </p:nvPr>
        </p:nvSpPr>
        <p:spPr/>
        <p:txBody>
          <a:bodyPr/>
          <a:lstStyle/>
          <a:p>
            <a:pPr defTabSz="914400">
              <a:defRPr/>
            </a:pPr>
            <a:fld id="{D57F1E4F-1CFF-5643-939E-217C01CDF565}" type="slidenum">
              <a:rPr lang="en-US" kern="0" smtClean="0">
                <a:solidFill>
                  <a:prstClr val="white"/>
                </a:solidFill>
              </a:rPr>
              <a:pPr defTabSz="914400">
                <a:defRPr/>
              </a:pPr>
              <a:t>10</a:t>
            </a:fld>
            <a:endParaRPr lang="en-US" kern="0" dirty="0">
              <a:solidFill>
                <a:prstClr val="white"/>
              </a:solidFill>
            </a:endParaRPr>
          </a:p>
        </p:txBody>
      </p:sp>
      <p:graphicFrame>
        <p:nvGraphicFramePr>
          <p:cNvPr id="7" name="Diagram 6"/>
          <p:cNvGraphicFramePr/>
          <p:nvPr>
            <p:extLst>
              <p:ext uri="{D42A27DB-BD31-4B8C-83A1-F6EECF244321}">
                <p14:modId xmlns:p14="http://schemas.microsoft.com/office/powerpoint/2010/main" val="1126676649"/>
              </p:ext>
            </p:extLst>
          </p:nvPr>
        </p:nvGraphicFramePr>
        <p:xfrm>
          <a:off x="6556348" y="3846566"/>
          <a:ext cx="1852947" cy="208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2" name="TextBox 21"/>
          <p:cNvSpPr txBox="1"/>
          <p:nvPr/>
        </p:nvSpPr>
        <p:spPr>
          <a:xfrm>
            <a:off x="8913064" y="3846867"/>
            <a:ext cx="2916000" cy="468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nchor="ctr">
            <a:spAutoFit/>
          </a:bodyPr>
          <a:lstStyle/>
          <a:p>
            <a:r>
              <a:rPr lang="en-GB" sz="1600" dirty="0">
                <a:solidFill>
                  <a:schemeClr val="tx1"/>
                </a:solidFill>
              </a:rPr>
              <a:t>Needs ident. and definition</a:t>
            </a:r>
          </a:p>
        </p:txBody>
      </p:sp>
      <p:sp>
        <p:nvSpPr>
          <p:cNvPr id="23" name="TextBox 22"/>
          <p:cNvSpPr txBox="1"/>
          <p:nvPr/>
        </p:nvSpPr>
        <p:spPr>
          <a:xfrm>
            <a:off x="8913064" y="4391496"/>
            <a:ext cx="2916000" cy="468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nchor="ctr">
            <a:spAutoFit/>
          </a:bodyPr>
          <a:lstStyle/>
          <a:p>
            <a:r>
              <a:rPr lang="en-GB" sz="1600" dirty="0">
                <a:solidFill>
                  <a:schemeClr val="tx1"/>
                </a:solidFill>
              </a:rPr>
              <a:t>Training services</a:t>
            </a:r>
          </a:p>
        </p:txBody>
      </p:sp>
      <p:sp>
        <p:nvSpPr>
          <p:cNvPr id="24" name="TextBox 23"/>
          <p:cNvSpPr txBox="1"/>
          <p:nvPr/>
        </p:nvSpPr>
        <p:spPr>
          <a:xfrm>
            <a:off x="8913064" y="4928247"/>
            <a:ext cx="2916000" cy="468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nchor="ctr">
            <a:spAutoFit/>
          </a:bodyPr>
          <a:lstStyle/>
          <a:p>
            <a:r>
              <a:rPr lang="en-GB" sz="1600" dirty="0">
                <a:solidFill>
                  <a:schemeClr val="tx1"/>
                </a:solidFill>
              </a:rPr>
              <a:t>Maintenance services</a:t>
            </a:r>
          </a:p>
        </p:txBody>
      </p:sp>
      <p:sp>
        <p:nvSpPr>
          <p:cNvPr id="25" name="TextBox 24"/>
          <p:cNvSpPr txBox="1"/>
          <p:nvPr/>
        </p:nvSpPr>
        <p:spPr>
          <a:xfrm>
            <a:off x="8913064" y="5467403"/>
            <a:ext cx="2916000" cy="468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nchor="ctr">
            <a:spAutoFit/>
          </a:bodyPr>
          <a:lstStyle/>
          <a:p>
            <a:r>
              <a:rPr lang="en-GB" sz="1600" dirty="0">
                <a:solidFill>
                  <a:schemeClr val="tx1"/>
                </a:solidFill>
              </a:rPr>
              <a:t>Collection of waste</a:t>
            </a:r>
          </a:p>
        </p:txBody>
      </p:sp>
      <p:sp>
        <p:nvSpPr>
          <p:cNvPr id="21" name="ZoneTexte 20"/>
          <p:cNvSpPr txBox="1"/>
          <p:nvPr/>
        </p:nvSpPr>
        <p:spPr>
          <a:xfrm>
            <a:off x="322527" y="5859550"/>
            <a:ext cx="1260000"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00" b="1" i="1" dirty="0"/>
              <a:t>3. Service View in PS3M</a:t>
            </a:r>
          </a:p>
        </p:txBody>
      </p:sp>
      <p:cxnSp>
        <p:nvCxnSpPr>
          <p:cNvPr id="29" name="Straight Arrow Connector 28"/>
          <p:cNvCxnSpPr/>
          <p:nvPr/>
        </p:nvCxnSpPr>
        <p:spPr>
          <a:xfrm>
            <a:off x="8409295" y="4101524"/>
            <a:ext cx="504000" cy="0"/>
          </a:xfrm>
          <a:prstGeom prst="straightConnector1">
            <a:avLst/>
          </a:prstGeom>
          <a:ln>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8409295" y="4608766"/>
            <a:ext cx="504000" cy="0"/>
          </a:xfrm>
          <a:prstGeom prst="straightConnector1">
            <a:avLst/>
          </a:prstGeom>
          <a:ln>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8409295" y="5154676"/>
            <a:ext cx="504000" cy="0"/>
          </a:xfrm>
          <a:prstGeom prst="straightConnector1">
            <a:avLst/>
          </a:prstGeom>
          <a:ln>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8409295" y="5714235"/>
            <a:ext cx="504000" cy="0"/>
          </a:xfrm>
          <a:prstGeom prst="straightConnector1">
            <a:avLst/>
          </a:prstGeom>
          <a:ln>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Rectangle: Rounded Corners 5"/>
          <p:cNvSpPr/>
          <p:nvPr/>
        </p:nvSpPr>
        <p:spPr>
          <a:xfrm>
            <a:off x="8775511" y="3125336"/>
            <a:ext cx="3207224" cy="2934269"/>
          </a:xfrm>
          <a:prstGeom prst="roundRect">
            <a:avLst>
              <a:gd name="adj" fmla="val 6884"/>
            </a:avLst>
          </a:prstGeom>
          <a:noFill/>
          <a:ln>
            <a:prstDash val="sysDash"/>
          </a:ln>
        </p:spPr>
        <p:style>
          <a:lnRef idx="2">
            <a:schemeClr val="accent3"/>
          </a:lnRef>
          <a:fillRef idx="1">
            <a:schemeClr val="lt1"/>
          </a:fillRef>
          <a:effectRef idx="0">
            <a:schemeClr val="accent3"/>
          </a:effectRef>
          <a:fontRef idx="minor">
            <a:schemeClr val="dk1"/>
          </a:fontRef>
        </p:style>
        <p:txBody>
          <a:bodyPr rtlCol="0" anchor="t"/>
          <a:lstStyle/>
          <a:p>
            <a:pPr algn="ctr"/>
            <a:r>
              <a:rPr lang="en-GB" b="1" dirty="0"/>
              <a:t>Service items in the PSS offer</a:t>
            </a:r>
          </a:p>
        </p:txBody>
      </p:sp>
      <p:sp>
        <p:nvSpPr>
          <p:cNvPr id="33" name="Rectangle: Rounded Corners 32"/>
          <p:cNvSpPr/>
          <p:nvPr/>
        </p:nvSpPr>
        <p:spPr>
          <a:xfrm>
            <a:off x="6420890" y="3112576"/>
            <a:ext cx="2169013" cy="2947030"/>
          </a:xfrm>
          <a:prstGeom prst="roundRect">
            <a:avLst>
              <a:gd name="adj" fmla="val 6884"/>
            </a:avLst>
          </a:prstGeom>
          <a:noFill/>
          <a:ln>
            <a:prstDash val="sysDash"/>
          </a:ln>
        </p:spPr>
        <p:style>
          <a:lnRef idx="2">
            <a:schemeClr val="accent3"/>
          </a:lnRef>
          <a:fillRef idx="1">
            <a:schemeClr val="lt1"/>
          </a:fillRef>
          <a:effectRef idx="0">
            <a:schemeClr val="accent3"/>
          </a:effectRef>
          <a:fontRef idx="minor">
            <a:schemeClr val="dk1"/>
          </a:fontRef>
        </p:style>
        <p:txBody>
          <a:bodyPr rtlCol="0" anchor="t"/>
          <a:lstStyle/>
          <a:p>
            <a:pPr algn="ctr"/>
            <a:r>
              <a:rPr lang="en-GB" b="1" dirty="0"/>
              <a:t>Stage of the PSS lifecycle</a:t>
            </a:r>
          </a:p>
        </p:txBody>
      </p:sp>
      <p:sp>
        <p:nvSpPr>
          <p:cNvPr id="26" name="Titre 1"/>
          <p:cNvSpPr txBox="1">
            <a:spLocks/>
          </p:cNvSpPr>
          <p:nvPr/>
        </p:nvSpPr>
        <p:spPr>
          <a:xfrm>
            <a:off x="110615" y="0"/>
            <a:ext cx="77606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fr-FR" sz="3200" b="1" kern="1200" dirty="0" smtClean="0">
                <a:solidFill>
                  <a:schemeClr val="tx1"/>
                </a:solidFill>
                <a:latin typeface="Arial Narrow" panose="020B0606020202030204" pitchFamily="34" charset="0"/>
                <a:ea typeface="+mj-ea"/>
                <a:cs typeface="+mj-cs"/>
              </a:defRPr>
            </a:lvl1pPr>
          </a:lstStyle>
          <a:p>
            <a:r>
              <a:rPr lang="en-US" dirty="0" smtClean="0"/>
              <a:t>Presentation of PS3M Modelling Approach</a:t>
            </a:r>
          </a:p>
          <a:p>
            <a:r>
              <a:rPr lang="en-US" i="1" dirty="0">
                <a:solidFill>
                  <a:schemeClr val="dk2">
                    <a:hueOff val="0"/>
                    <a:satOff val="0"/>
                    <a:lumOff val="0"/>
                    <a:alphaOff val="0"/>
                  </a:schemeClr>
                </a:solidFill>
              </a:rPr>
              <a:t>Step </a:t>
            </a:r>
            <a:r>
              <a:rPr lang="en-US" i="1" dirty="0" smtClean="0">
                <a:solidFill>
                  <a:schemeClr val="dk2">
                    <a:hueOff val="0"/>
                    <a:satOff val="0"/>
                    <a:lumOff val="0"/>
                    <a:alphaOff val="0"/>
                  </a:schemeClr>
                </a:solidFill>
              </a:rPr>
              <a:t>3. Service </a:t>
            </a:r>
            <a:r>
              <a:rPr lang="en-US" i="1" dirty="0">
                <a:solidFill>
                  <a:schemeClr val="dk2">
                    <a:hueOff val="0"/>
                    <a:satOff val="0"/>
                    <a:lumOff val="0"/>
                    <a:alphaOff val="0"/>
                  </a:schemeClr>
                </a:solidFill>
              </a:rPr>
              <a:t>Model </a:t>
            </a:r>
            <a:endParaRPr lang="en-US" dirty="0"/>
          </a:p>
        </p:txBody>
      </p:sp>
      <p:sp>
        <p:nvSpPr>
          <p:cNvPr id="34" name="Espace réservé du numéro de diapositive 2"/>
          <p:cNvSpPr txBox="1">
            <a:spLocks/>
          </p:cNvSpPr>
          <p:nvPr/>
        </p:nvSpPr>
        <p:spPr>
          <a:xfrm>
            <a:off x="9272953" y="6586201"/>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4909E9-1243-4A5E-B0EE-9F03FF47D35F}" type="slidenum">
              <a:rPr lang="fr-FR" smtClean="0"/>
              <a:pPr/>
              <a:t>10</a:t>
            </a:fld>
            <a:endParaRPr lang="fr-FR" dirty="0"/>
          </a:p>
        </p:txBody>
      </p:sp>
      <p:sp>
        <p:nvSpPr>
          <p:cNvPr id="20" name="Footer Placeholder 3"/>
          <p:cNvSpPr>
            <a:spLocks noGrp="1"/>
          </p:cNvSpPr>
          <p:nvPr>
            <p:ph type="ftr" sz="quarter" idx="4294967295"/>
          </p:nvPr>
        </p:nvSpPr>
        <p:spPr>
          <a:xfrm>
            <a:off x="3183356" y="6433801"/>
            <a:ext cx="4697259" cy="365125"/>
          </a:xfrm>
          <a:prstGeom prst="rect">
            <a:avLst/>
          </a:prstGeom>
        </p:spPr>
        <p:txBody>
          <a:bodyPr/>
          <a:lstStyle/>
          <a:p>
            <a:r>
              <a:rPr lang="en-US" dirty="0" err="1">
                <a:latin typeface="Arial Narrow" panose="020B0606020202030204" pitchFamily="34" charset="0"/>
              </a:rPr>
              <a:t>DIGIFoF</a:t>
            </a:r>
            <a:r>
              <a:rPr lang="en-US" dirty="0">
                <a:latin typeface="Arial Narrow" panose="020B0606020202030204" pitchFamily="34" charset="0"/>
              </a:rPr>
              <a:t> Training – EMSE02_Module 4</a:t>
            </a:r>
          </a:p>
        </p:txBody>
      </p:sp>
    </p:spTree>
    <p:extLst>
      <p:ext uri="{BB962C8B-B14F-4D97-AF65-F5344CB8AC3E}">
        <p14:creationId xmlns:p14="http://schemas.microsoft.com/office/powerpoint/2010/main" val="3787955377"/>
      </p:ext>
    </p:extLst>
  </p:cSld>
  <p:clrMapOvr>
    <a:masterClrMapping/>
  </p:clrMapOvr>
  <mc:AlternateContent xmlns:mc="http://schemas.openxmlformats.org/markup-compatibility/2006" xmlns:p14="http://schemas.microsoft.com/office/powerpoint/2010/main">
    <mc:Choice Requires="p14">
      <p:transition spd="med" p14:dur="700" advClick="0" advTm="83000">
        <p:fade/>
      </p:transition>
    </mc:Choice>
    <mc:Fallback xmlns="">
      <p:transition spd="med" advClick="0" advTm="8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400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par>
                                <p:cTn id="8" presetID="10" presetClass="entr" presetSubtype="0" fill="hold" grpId="0" nodeType="withEffect">
                                  <p:stCondLst>
                                    <p:cond delay="15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22" presetClass="entr" presetSubtype="4" fill="hold" grpId="0" nodeType="withEffect">
                                  <p:stCondLst>
                                    <p:cond delay="18000"/>
                                  </p:stCondLst>
                                  <p:childTnLst>
                                    <p:set>
                                      <p:cBhvr>
                                        <p:cTn id="12" dur="1" fill="hold">
                                          <p:stCondLst>
                                            <p:cond delay="0"/>
                                          </p:stCondLst>
                                        </p:cTn>
                                        <p:tgtEl>
                                          <p:spTgt spid="7">
                                            <p:graphicEl>
                                              <a:dgm id="{086B16F9-0908-45F7-9895-FEA8A58D7CEA}"/>
                                            </p:graphicEl>
                                          </p:spTgt>
                                        </p:tgtEl>
                                        <p:attrNameLst>
                                          <p:attrName>style.visibility</p:attrName>
                                        </p:attrNameLst>
                                      </p:cBhvr>
                                      <p:to>
                                        <p:strVal val="visible"/>
                                      </p:to>
                                    </p:set>
                                    <p:animEffect transition="in" filter="wipe(down)">
                                      <p:cBhvr>
                                        <p:cTn id="13" dur="1000"/>
                                        <p:tgtEl>
                                          <p:spTgt spid="7">
                                            <p:graphicEl>
                                              <a:dgm id="{086B16F9-0908-45F7-9895-FEA8A58D7CEA}"/>
                                            </p:graphicEl>
                                          </p:spTgt>
                                        </p:tgtEl>
                                      </p:cBhvr>
                                    </p:animEffect>
                                  </p:childTnLst>
                                </p:cTn>
                              </p:par>
                              <p:par>
                                <p:cTn id="14" presetID="22" presetClass="entr" presetSubtype="4" fill="hold" grpId="0" nodeType="withEffect">
                                  <p:stCondLst>
                                    <p:cond delay="26000"/>
                                  </p:stCondLst>
                                  <p:childTnLst>
                                    <p:set>
                                      <p:cBhvr>
                                        <p:cTn id="15" dur="1" fill="hold">
                                          <p:stCondLst>
                                            <p:cond delay="0"/>
                                          </p:stCondLst>
                                        </p:cTn>
                                        <p:tgtEl>
                                          <p:spTgt spid="7">
                                            <p:graphicEl>
                                              <a:dgm id="{DFE12C12-BC51-443B-AAD5-78C6FC1543FD}"/>
                                            </p:graphicEl>
                                          </p:spTgt>
                                        </p:tgtEl>
                                        <p:attrNameLst>
                                          <p:attrName>style.visibility</p:attrName>
                                        </p:attrNameLst>
                                      </p:cBhvr>
                                      <p:to>
                                        <p:strVal val="visible"/>
                                      </p:to>
                                    </p:set>
                                    <p:animEffect transition="in" filter="wipe(down)">
                                      <p:cBhvr>
                                        <p:cTn id="16" dur="1000"/>
                                        <p:tgtEl>
                                          <p:spTgt spid="7">
                                            <p:graphicEl>
                                              <a:dgm id="{DFE12C12-BC51-443B-AAD5-78C6FC1543FD}"/>
                                            </p:graphicEl>
                                          </p:spTgt>
                                        </p:tgtEl>
                                      </p:cBhvr>
                                    </p:animEffect>
                                  </p:childTnLst>
                                </p:cTn>
                              </p:par>
                              <p:par>
                                <p:cTn id="17" presetID="22" presetClass="entr" presetSubtype="4" fill="hold" grpId="0" nodeType="withEffect">
                                  <p:stCondLst>
                                    <p:cond delay="35000"/>
                                  </p:stCondLst>
                                  <p:childTnLst>
                                    <p:set>
                                      <p:cBhvr>
                                        <p:cTn id="18" dur="1" fill="hold">
                                          <p:stCondLst>
                                            <p:cond delay="0"/>
                                          </p:stCondLst>
                                        </p:cTn>
                                        <p:tgtEl>
                                          <p:spTgt spid="7">
                                            <p:graphicEl>
                                              <a:dgm id="{9D4668B8-CB96-4D4D-91B3-31F1D5BEA01B}"/>
                                            </p:graphicEl>
                                          </p:spTgt>
                                        </p:tgtEl>
                                        <p:attrNameLst>
                                          <p:attrName>style.visibility</p:attrName>
                                        </p:attrNameLst>
                                      </p:cBhvr>
                                      <p:to>
                                        <p:strVal val="visible"/>
                                      </p:to>
                                    </p:set>
                                    <p:animEffect transition="in" filter="wipe(down)">
                                      <p:cBhvr>
                                        <p:cTn id="19" dur="1000"/>
                                        <p:tgtEl>
                                          <p:spTgt spid="7">
                                            <p:graphicEl>
                                              <a:dgm id="{9D4668B8-CB96-4D4D-91B3-31F1D5BEA01B}"/>
                                            </p:graphicEl>
                                          </p:spTgt>
                                        </p:tgtEl>
                                      </p:cBhvr>
                                    </p:animEffect>
                                  </p:childTnLst>
                                </p:cTn>
                              </p:par>
                              <p:par>
                                <p:cTn id="20" presetID="22" presetClass="entr" presetSubtype="4" fill="hold" grpId="0" nodeType="withEffect">
                                  <p:stCondLst>
                                    <p:cond delay="42000"/>
                                  </p:stCondLst>
                                  <p:childTnLst>
                                    <p:set>
                                      <p:cBhvr>
                                        <p:cTn id="21" dur="1" fill="hold">
                                          <p:stCondLst>
                                            <p:cond delay="0"/>
                                          </p:stCondLst>
                                        </p:cTn>
                                        <p:tgtEl>
                                          <p:spTgt spid="7">
                                            <p:graphicEl>
                                              <a:dgm id="{6A92CCBB-E7B2-40CD-B870-DBA89DA55E6E}"/>
                                            </p:graphicEl>
                                          </p:spTgt>
                                        </p:tgtEl>
                                        <p:attrNameLst>
                                          <p:attrName>style.visibility</p:attrName>
                                        </p:attrNameLst>
                                      </p:cBhvr>
                                      <p:to>
                                        <p:strVal val="visible"/>
                                      </p:to>
                                    </p:set>
                                    <p:animEffect transition="in" filter="wipe(down)">
                                      <p:cBhvr>
                                        <p:cTn id="22" dur="1000"/>
                                        <p:tgtEl>
                                          <p:spTgt spid="7">
                                            <p:graphicEl>
                                              <a:dgm id="{6A92CCBB-E7B2-40CD-B870-DBA89DA55E6E}"/>
                                            </p:graphicEl>
                                          </p:spTgt>
                                        </p:tgtEl>
                                      </p:cBhvr>
                                    </p:animEffect>
                                  </p:childTnLst>
                                </p:cTn>
                              </p:par>
                              <p:par>
                                <p:cTn id="23" presetID="22" presetClass="entr" presetSubtype="8" fill="hold" nodeType="withEffect">
                                  <p:stCondLst>
                                    <p:cond delay="1900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par>
                                <p:cTn id="26" presetID="22" presetClass="entr" presetSubtype="8" fill="hold" nodeType="withEffect">
                                  <p:stCondLst>
                                    <p:cond delay="27000"/>
                                  </p:stCondLst>
                                  <p:childTnLst>
                                    <p:set>
                                      <p:cBhvr>
                                        <p:cTn id="27" dur="1" fill="hold">
                                          <p:stCondLst>
                                            <p:cond delay="0"/>
                                          </p:stCondLst>
                                        </p:cTn>
                                        <p:tgtEl>
                                          <p:spTgt spid="30"/>
                                        </p:tgtEl>
                                        <p:attrNameLst>
                                          <p:attrName>style.visibility</p:attrName>
                                        </p:attrNameLst>
                                      </p:cBhvr>
                                      <p:to>
                                        <p:strVal val="visible"/>
                                      </p:to>
                                    </p:set>
                                    <p:animEffect transition="in" filter="wipe(left)">
                                      <p:cBhvr>
                                        <p:cTn id="28" dur="500"/>
                                        <p:tgtEl>
                                          <p:spTgt spid="30"/>
                                        </p:tgtEl>
                                      </p:cBhvr>
                                    </p:animEffect>
                                  </p:childTnLst>
                                </p:cTn>
                              </p:par>
                              <p:par>
                                <p:cTn id="29" presetID="22" presetClass="entr" presetSubtype="8" fill="hold" nodeType="withEffect">
                                  <p:stCondLst>
                                    <p:cond delay="3600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par>
                                <p:cTn id="32" presetID="22" presetClass="entr" presetSubtype="8" fill="hold" nodeType="withEffect">
                                  <p:stCondLst>
                                    <p:cond delay="4300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par>
                                <p:cTn id="35" presetID="10" presetClass="entr" presetSubtype="0" fill="hold" grpId="0" nodeType="withEffect">
                                  <p:stCondLst>
                                    <p:cond delay="1950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childTnLst>
                                </p:cTn>
                              </p:par>
                              <p:par>
                                <p:cTn id="38" presetID="10" presetClass="entr" presetSubtype="0" fill="hold" grpId="0" nodeType="withEffect">
                                  <p:stCondLst>
                                    <p:cond delay="2750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000"/>
                                        <p:tgtEl>
                                          <p:spTgt spid="23"/>
                                        </p:tgtEl>
                                      </p:cBhvr>
                                    </p:animEffect>
                                  </p:childTnLst>
                                </p:cTn>
                              </p:par>
                              <p:par>
                                <p:cTn id="41" presetID="10" presetClass="entr" presetSubtype="0" fill="hold" grpId="0" nodeType="withEffect">
                                  <p:stCondLst>
                                    <p:cond delay="3650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childTnLst>
                                </p:cTn>
                              </p:par>
                              <p:par>
                                <p:cTn id="44" presetID="10" presetClass="entr" presetSubtype="0" fill="hold" grpId="0" nodeType="withEffect">
                                  <p:stCondLst>
                                    <p:cond delay="4350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22" grpId="0" animBg="1"/>
      <p:bldP spid="23" grpId="0" animBg="1"/>
      <p:bldP spid="24" grpId="0" animBg="1"/>
      <p:bldP spid="25" grpId="0" animBg="1"/>
      <p:bldP spid="6" grpId="0" animBg="1"/>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haled.medini\Documents\Mes documents\04_Education\06_NEMO Summer School\00_Summer 2018\Activity0101.png"/>
          <p:cNvPicPr>
            <a:picLocks noChangeAspect="1" noChangeArrowheads="1"/>
          </p:cNvPicPr>
          <p:nvPr/>
        </p:nvPicPr>
        <p:blipFill rotWithShape="1">
          <a:blip r:embed="rId3">
            <a:extLst>
              <a:ext uri="{28A0092B-C50C-407E-A947-70E740481C1C}">
                <a14:useLocalDpi xmlns:a14="http://schemas.microsoft.com/office/drawing/2010/main" val="0"/>
              </a:ext>
            </a:extLst>
          </a:blip>
          <a:srcRect t="4223" r="2740"/>
          <a:stretch/>
        </p:blipFill>
        <p:spPr bwMode="auto">
          <a:xfrm>
            <a:off x="5414337" y="1661012"/>
            <a:ext cx="6184342" cy="4249042"/>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numéro de diapositive 4"/>
          <p:cNvSpPr>
            <a:spLocks noGrp="1"/>
          </p:cNvSpPr>
          <p:nvPr>
            <p:ph type="sldNum" sz="quarter" idx="12"/>
          </p:nvPr>
        </p:nvSpPr>
        <p:spPr>
          <a:xfrm>
            <a:off x="9120553" y="6046937"/>
            <a:ext cx="2743200" cy="365125"/>
          </a:xfrm>
        </p:spPr>
        <p:txBody>
          <a:bodyPr/>
          <a:lstStyle/>
          <a:p>
            <a:pPr defTabSz="914400">
              <a:defRPr/>
            </a:pPr>
            <a:fld id="{D57F1E4F-1CFF-5643-939E-217C01CDF565}" type="slidenum">
              <a:rPr lang="en-US" kern="0" smtClean="0">
                <a:solidFill>
                  <a:prstClr val="white"/>
                </a:solidFill>
              </a:rPr>
              <a:pPr defTabSz="914400">
                <a:defRPr/>
              </a:pPr>
              <a:t>11</a:t>
            </a:fld>
            <a:endParaRPr lang="en-US" kern="0" dirty="0">
              <a:solidFill>
                <a:prstClr val="white"/>
              </a:solidFill>
            </a:endParaRPr>
          </a:p>
        </p:txBody>
      </p:sp>
      <p:graphicFrame>
        <p:nvGraphicFramePr>
          <p:cNvPr id="6" name="Diagram 5"/>
          <p:cNvGraphicFramePr/>
          <p:nvPr>
            <p:extLst>
              <p:ext uri="{D42A27DB-BD31-4B8C-83A1-F6EECF244321}">
                <p14:modId xmlns:p14="http://schemas.microsoft.com/office/powerpoint/2010/main" val="1500467790"/>
              </p:ext>
            </p:extLst>
          </p:nvPr>
        </p:nvGraphicFramePr>
        <p:xfrm>
          <a:off x="308984" y="2445636"/>
          <a:ext cx="5074917" cy="38494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8" name="Straight Arrow Connector 7"/>
          <p:cNvCxnSpPr/>
          <p:nvPr/>
        </p:nvCxnSpPr>
        <p:spPr>
          <a:xfrm>
            <a:off x="2287312" y="3823835"/>
            <a:ext cx="504000" cy="0"/>
          </a:xfrm>
          <a:prstGeom prst="straightConnector1">
            <a:avLst/>
          </a:prstGeom>
          <a:ln>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286000" y="4307185"/>
            <a:ext cx="504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286000" y="4822119"/>
            <a:ext cx="504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286000" y="5323222"/>
            <a:ext cx="504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286000" y="5855564"/>
            <a:ext cx="504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9918495" y="5567123"/>
            <a:ext cx="2016000"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00" b="1" i="1" dirty="0"/>
              <a:t>4.1 Activity View – Manufacturing in PS3M</a:t>
            </a:r>
          </a:p>
        </p:txBody>
      </p:sp>
      <p:sp>
        <p:nvSpPr>
          <p:cNvPr id="20" name="Titre 1"/>
          <p:cNvSpPr txBox="1">
            <a:spLocks/>
          </p:cNvSpPr>
          <p:nvPr/>
        </p:nvSpPr>
        <p:spPr>
          <a:xfrm>
            <a:off x="110615" y="0"/>
            <a:ext cx="77606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fr-FR" sz="3200" b="1" kern="1200" dirty="0" smtClean="0">
                <a:solidFill>
                  <a:schemeClr val="tx1"/>
                </a:solidFill>
                <a:latin typeface="Arial Narrow" panose="020B0606020202030204" pitchFamily="34" charset="0"/>
                <a:ea typeface="+mj-ea"/>
                <a:cs typeface="+mj-cs"/>
              </a:defRPr>
            </a:lvl1pPr>
          </a:lstStyle>
          <a:p>
            <a:r>
              <a:rPr lang="en-US" dirty="0" smtClean="0"/>
              <a:t>Presentation of PS3M Modelling Approach</a:t>
            </a:r>
          </a:p>
          <a:p>
            <a:r>
              <a:rPr lang="en-US" i="1" dirty="0">
                <a:solidFill>
                  <a:schemeClr val="dk2">
                    <a:hueOff val="0"/>
                    <a:satOff val="0"/>
                    <a:lumOff val="0"/>
                    <a:alphaOff val="0"/>
                  </a:schemeClr>
                </a:solidFill>
              </a:rPr>
              <a:t>Step </a:t>
            </a:r>
            <a:r>
              <a:rPr lang="en-US" i="1" dirty="0" smtClean="0">
                <a:solidFill>
                  <a:schemeClr val="dk2">
                    <a:hueOff val="0"/>
                    <a:satOff val="0"/>
                    <a:lumOff val="0"/>
                    <a:alphaOff val="0"/>
                  </a:schemeClr>
                </a:solidFill>
              </a:rPr>
              <a:t>4. Activity </a:t>
            </a:r>
            <a:r>
              <a:rPr lang="en-US" i="1" dirty="0">
                <a:solidFill>
                  <a:schemeClr val="dk2">
                    <a:hueOff val="0"/>
                    <a:satOff val="0"/>
                    <a:lumOff val="0"/>
                    <a:alphaOff val="0"/>
                  </a:schemeClr>
                </a:solidFill>
              </a:rPr>
              <a:t>Model </a:t>
            </a:r>
            <a:endParaRPr lang="en-US" dirty="0"/>
          </a:p>
        </p:txBody>
      </p:sp>
      <p:sp>
        <p:nvSpPr>
          <p:cNvPr id="26" name="Espace réservé du numéro de diapositive 2"/>
          <p:cNvSpPr txBox="1">
            <a:spLocks/>
          </p:cNvSpPr>
          <p:nvPr/>
        </p:nvSpPr>
        <p:spPr>
          <a:xfrm>
            <a:off x="9120553" y="6433801"/>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4909E9-1243-4A5E-B0EE-9F03FF47D35F}" type="slidenum">
              <a:rPr lang="fr-FR" smtClean="0"/>
              <a:pPr/>
              <a:t>11</a:t>
            </a:fld>
            <a:endParaRPr lang="fr-FR" dirty="0"/>
          </a:p>
        </p:txBody>
      </p:sp>
      <p:sp>
        <p:nvSpPr>
          <p:cNvPr id="15" name="Footer Placeholder 3"/>
          <p:cNvSpPr>
            <a:spLocks noGrp="1"/>
          </p:cNvSpPr>
          <p:nvPr>
            <p:ph type="ftr" sz="quarter" idx="4294967295"/>
          </p:nvPr>
        </p:nvSpPr>
        <p:spPr>
          <a:xfrm>
            <a:off x="3183356" y="6433801"/>
            <a:ext cx="4697259" cy="365125"/>
          </a:xfrm>
          <a:prstGeom prst="rect">
            <a:avLst/>
          </a:prstGeom>
        </p:spPr>
        <p:txBody>
          <a:bodyPr/>
          <a:lstStyle/>
          <a:p>
            <a:r>
              <a:rPr lang="en-US" dirty="0" err="1">
                <a:latin typeface="Arial Narrow" panose="020B0606020202030204" pitchFamily="34" charset="0"/>
              </a:rPr>
              <a:t>DIGIFoF</a:t>
            </a:r>
            <a:r>
              <a:rPr lang="en-US" dirty="0">
                <a:latin typeface="Arial Narrow" panose="020B0606020202030204" pitchFamily="34" charset="0"/>
              </a:rPr>
              <a:t> Training – EMSE02_Module 4</a:t>
            </a:r>
          </a:p>
        </p:txBody>
      </p:sp>
    </p:spTree>
    <p:extLst>
      <p:ext uri="{BB962C8B-B14F-4D97-AF65-F5344CB8AC3E}">
        <p14:creationId xmlns:p14="http://schemas.microsoft.com/office/powerpoint/2010/main" val="766751902"/>
      </p:ext>
    </p:extLst>
  </p:cSld>
  <p:clrMapOvr>
    <a:masterClrMapping/>
  </p:clrMapOvr>
  <mc:AlternateContent xmlns:mc="http://schemas.openxmlformats.org/markup-compatibility/2006" xmlns:p14="http://schemas.microsoft.com/office/powerpoint/2010/main">
    <mc:Choice Requires="p14">
      <p:transition spd="med" p14:dur="700" advClick="0" advTm="109000">
        <p:fade/>
      </p:transition>
    </mc:Choice>
    <mc:Fallback xmlns="">
      <p:transition spd="med" advClick="0" advTm="10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0000"/>
                                  </p:stCondLst>
                                  <p:childTnLst>
                                    <p:set>
                                      <p:cBhvr>
                                        <p:cTn id="6" dur="1" fill="hold">
                                          <p:stCondLst>
                                            <p:cond delay="0"/>
                                          </p:stCondLst>
                                        </p:cTn>
                                        <p:tgtEl>
                                          <p:spTgt spid="6">
                                            <p:graphicEl>
                                              <a:dgm id="{7D5D230E-F8EC-4C95-8C7C-6E2B047BEB54}"/>
                                            </p:graphicEl>
                                          </p:spTgt>
                                        </p:tgtEl>
                                        <p:attrNameLst>
                                          <p:attrName>style.visibility</p:attrName>
                                        </p:attrNameLst>
                                      </p:cBhvr>
                                      <p:to>
                                        <p:strVal val="visible"/>
                                      </p:to>
                                    </p:set>
                                    <p:animEffect transition="in" filter="barn(inVertical)">
                                      <p:cBhvr>
                                        <p:cTn id="7" dur="500"/>
                                        <p:tgtEl>
                                          <p:spTgt spid="6">
                                            <p:graphicEl>
                                              <a:dgm id="{7D5D230E-F8EC-4C95-8C7C-6E2B047BEB54}"/>
                                            </p:graphicEl>
                                          </p:spTgt>
                                        </p:tgtEl>
                                      </p:cBhvr>
                                    </p:animEffect>
                                  </p:childTnLst>
                                </p:cTn>
                              </p:par>
                              <p:par>
                                <p:cTn id="8" presetID="16" presetClass="entr" presetSubtype="21" fill="hold" grpId="0" nodeType="withEffect">
                                  <p:stCondLst>
                                    <p:cond delay="31000"/>
                                  </p:stCondLst>
                                  <p:childTnLst>
                                    <p:set>
                                      <p:cBhvr>
                                        <p:cTn id="9" dur="1" fill="hold">
                                          <p:stCondLst>
                                            <p:cond delay="0"/>
                                          </p:stCondLst>
                                        </p:cTn>
                                        <p:tgtEl>
                                          <p:spTgt spid="6">
                                            <p:graphicEl>
                                              <a:dgm id="{4C7C8A7B-9073-4F7A-BEE1-9FF53F960189}"/>
                                            </p:graphicEl>
                                          </p:spTgt>
                                        </p:tgtEl>
                                        <p:attrNameLst>
                                          <p:attrName>style.visibility</p:attrName>
                                        </p:attrNameLst>
                                      </p:cBhvr>
                                      <p:to>
                                        <p:strVal val="visible"/>
                                      </p:to>
                                    </p:set>
                                    <p:animEffect transition="in" filter="barn(inVertical)">
                                      <p:cBhvr>
                                        <p:cTn id="10" dur="500"/>
                                        <p:tgtEl>
                                          <p:spTgt spid="6">
                                            <p:graphicEl>
                                              <a:dgm id="{4C7C8A7B-9073-4F7A-BEE1-9FF53F960189}"/>
                                            </p:graphicEl>
                                          </p:spTgt>
                                        </p:tgtEl>
                                      </p:cBhvr>
                                    </p:animEffect>
                                  </p:childTnLst>
                                </p:cTn>
                              </p:par>
                              <p:par>
                                <p:cTn id="11" presetID="16" presetClass="entr" presetSubtype="21" fill="hold" grpId="0" nodeType="withEffect">
                                  <p:stCondLst>
                                    <p:cond delay="43000"/>
                                  </p:stCondLst>
                                  <p:childTnLst>
                                    <p:set>
                                      <p:cBhvr>
                                        <p:cTn id="12" dur="1" fill="hold">
                                          <p:stCondLst>
                                            <p:cond delay="0"/>
                                          </p:stCondLst>
                                        </p:cTn>
                                        <p:tgtEl>
                                          <p:spTgt spid="6">
                                            <p:graphicEl>
                                              <a:dgm id="{C968E668-61F0-481D-B704-5D1D7417796C}"/>
                                            </p:graphicEl>
                                          </p:spTgt>
                                        </p:tgtEl>
                                        <p:attrNameLst>
                                          <p:attrName>style.visibility</p:attrName>
                                        </p:attrNameLst>
                                      </p:cBhvr>
                                      <p:to>
                                        <p:strVal val="visible"/>
                                      </p:to>
                                    </p:set>
                                    <p:animEffect transition="in" filter="barn(inVertical)">
                                      <p:cBhvr>
                                        <p:cTn id="13" dur="500"/>
                                        <p:tgtEl>
                                          <p:spTgt spid="6">
                                            <p:graphicEl>
                                              <a:dgm id="{C968E668-61F0-481D-B704-5D1D7417796C}"/>
                                            </p:graphicEl>
                                          </p:spTgt>
                                        </p:tgtEl>
                                      </p:cBhvr>
                                    </p:animEffect>
                                  </p:childTnLst>
                                </p:cTn>
                              </p:par>
                              <p:par>
                                <p:cTn id="14" presetID="10" presetClass="entr" presetSubtype="0" fill="hold" nodeType="withEffect">
                                  <p:stCondLst>
                                    <p:cond delay="435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6" presetClass="entr" presetSubtype="21" fill="hold" grpId="0" nodeType="withEffect">
                                  <p:stCondLst>
                                    <p:cond delay="48000"/>
                                  </p:stCondLst>
                                  <p:childTnLst>
                                    <p:set>
                                      <p:cBhvr>
                                        <p:cTn id="18" dur="1" fill="hold">
                                          <p:stCondLst>
                                            <p:cond delay="0"/>
                                          </p:stCondLst>
                                        </p:cTn>
                                        <p:tgtEl>
                                          <p:spTgt spid="6">
                                            <p:graphicEl>
                                              <a:dgm id="{49F2F4CA-62EC-4849-8802-248E3852C35F}"/>
                                            </p:graphicEl>
                                          </p:spTgt>
                                        </p:tgtEl>
                                        <p:attrNameLst>
                                          <p:attrName>style.visibility</p:attrName>
                                        </p:attrNameLst>
                                      </p:cBhvr>
                                      <p:to>
                                        <p:strVal val="visible"/>
                                      </p:to>
                                    </p:set>
                                    <p:animEffect transition="in" filter="barn(inVertical)">
                                      <p:cBhvr>
                                        <p:cTn id="19" dur="500"/>
                                        <p:tgtEl>
                                          <p:spTgt spid="6">
                                            <p:graphicEl>
                                              <a:dgm id="{49F2F4CA-62EC-4849-8802-248E3852C35F}"/>
                                            </p:graphicEl>
                                          </p:spTgt>
                                        </p:tgtEl>
                                      </p:cBhvr>
                                    </p:animEffect>
                                  </p:childTnLst>
                                </p:cTn>
                              </p:par>
                              <p:par>
                                <p:cTn id="20" presetID="10" presetClass="entr" presetSubtype="0" fill="hold" nodeType="withEffect">
                                  <p:stCondLst>
                                    <p:cond delay="485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6" presetClass="entr" presetSubtype="21" fill="hold" grpId="0" nodeType="withEffect">
                                  <p:stCondLst>
                                    <p:cond delay="52000"/>
                                  </p:stCondLst>
                                  <p:childTnLst>
                                    <p:set>
                                      <p:cBhvr>
                                        <p:cTn id="24" dur="1" fill="hold">
                                          <p:stCondLst>
                                            <p:cond delay="0"/>
                                          </p:stCondLst>
                                        </p:cTn>
                                        <p:tgtEl>
                                          <p:spTgt spid="6">
                                            <p:graphicEl>
                                              <a:dgm id="{CC2D04A6-FFCB-4A5F-9B93-26CD32F44E13}"/>
                                            </p:graphicEl>
                                          </p:spTgt>
                                        </p:tgtEl>
                                        <p:attrNameLst>
                                          <p:attrName>style.visibility</p:attrName>
                                        </p:attrNameLst>
                                      </p:cBhvr>
                                      <p:to>
                                        <p:strVal val="visible"/>
                                      </p:to>
                                    </p:set>
                                    <p:animEffect transition="in" filter="barn(inVertical)">
                                      <p:cBhvr>
                                        <p:cTn id="25" dur="500"/>
                                        <p:tgtEl>
                                          <p:spTgt spid="6">
                                            <p:graphicEl>
                                              <a:dgm id="{CC2D04A6-FFCB-4A5F-9B93-26CD32F44E13}"/>
                                            </p:graphicEl>
                                          </p:spTgt>
                                        </p:tgtEl>
                                      </p:cBhvr>
                                    </p:animEffect>
                                  </p:childTnLst>
                                </p:cTn>
                              </p:par>
                              <p:par>
                                <p:cTn id="26" presetID="10" presetClass="entr" presetSubtype="0" fill="hold" nodeType="withEffect">
                                  <p:stCondLst>
                                    <p:cond delay="5250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6" presetClass="entr" presetSubtype="21" fill="hold" grpId="0" nodeType="withEffect">
                                  <p:stCondLst>
                                    <p:cond delay="56000"/>
                                  </p:stCondLst>
                                  <p:childTnLst>
                                    <p:set>
                                      <p:cBhvr>
                                        <p:cTn id="30" dur="1" fill="hold">
                                          <p:stCondLst>
                                            <p:cond delay="0"/>
                                          </p:stCondLst>
                                        </p:cTn>
                                        <p:tgtEl>
                                          <p:spTgt spid="6">
                                            <p:graphicEl>
                                              <a:dgm id="{6112EF85-8527-4327-99F3-D0F3554A1BC2}"/>
                                            </p:graphicEl>
                                          </p:spTgt>
                                        </p:tgtEl>
                                        <p:attrNameLst>
                                          <p:attrName>style.visibility</p:attrName>
                                        </p:attrNameLst>
                                      </p:cBhvr>
                                      <p:to>
                                        <p:strVal val="visible"/>
                                      </p:to>
                                    </p:set>
                                    <p:animEffect transition="in" filter="barn(inVertical)">
                                      <p:cBhvr>
                                        <p:cTn id="31" dur="500"/>
                                        <p:tgtEl>
                                          <p:spTgt spid="6">
                                            <p:graphicEl>
                                              <a:dgm id="{6112EF85-8527-4327-99F3-D0F3554A1BC2}"/>
                                            </p:graphicEl>
                                          </p:spTgt>
                                        </p:tgtEl>
                                      </p:cBhvr>
                                    </p:animEffect>
                                  </p:childTnLst>
                                </p:cTn>
                              </p:par>
                              <p:par>
                                <p:cTn id="32" presetID="10" presetClass="entr" presetSubtype="0" fill="hold" nodeType="withEffect">
                                  <p:stCondLst>
                                    <p:cond delay="5650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6" presetClass="entr" presetSubtype="21" fill="hold" grpId="0" nodeType="withEffect">
                                  <p:stCondLst>
                                    <p:cond delay="63000"/>
                                  </p:stCondLst>
                                  <p:childTnLst>
                                    <p:set>
                                      <p:cBhvr>
                                        <p:cTn id="36" dur="1" fill="hold">
                                          <p:stCondLst>
                                            <p:cond delay="0"/>
                                          </p:stCondLst>
                                        </p:cTn>
                                        <p:tgtEl>
                                          <p:spTgt spid="6">
                                            <p:graphicEl>
                                              <a:dgm id="{F01DF552-694A-4253-8AD2-BD71762E12A0}"/>
                                            </p:graphicEl>
                                          </p:spTgt>
                                        </p:tgtEl>
                                        <p:attrNameLst>
                                          <p:attrName>style.visibility</p:attrName>
                                        </p:attrNameLst>
                                      </p:cBhvr>
                                      <p:to>
                                        <p:strVal val="visible"/>
                                      </p:to>
                                    </p:set>
                                    <p:animEffect transition="in" filter="barn(inVertical)">
                                      <p:cBhvr>
                                        <p:cTn id="37" dur="500"/>
                                        <p:tgtEl>
                                          <p:spTgt spid="6">
                                            <p:graphicEl>
                                              <a:dgm id="{F01DF552-694A-4253-8AD2-BD71762E12A0}"/>
                                            </p:graphicEl>
                                          </p:spTgt>
                                        </p:tgtEl>
                                      </p:cBhvr>
                                    </p:animEffect>
                                  </p:childTnLst>
                                </p:cTn>
                              </p:par>
                              <p:par>
                                <p:cTn id="38" presetID="10" presetClass="entr" presetSubtype="0" fill="hold" nodeType="withEffect">
                                  <p:stCondLst>
                                    <p:cond delay="6350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6" presetClass="entr" presetSubtype="21" fill="hold" grpId="0" nodeType="withEffect">
                                  <p:stCondLst>
                                    <p:cond delay="44000"/>
                                  </p:stCondLst>
                                  <p:childTnLst>
                                    <p:set>
                                      <p:cBhvr>
                                        <p:cTn id="42" dur="1" fill="hold">
                                          <p:stCondLst>
                                            <p:cond delay="0"/>
                                          </p:stCondLst>
                                        </p:cTn>
                                        <p:tgtEl>
                                          <p:spTgt spid="6">
                                            <p:graphicEl>
                                              <a:dgm id="{16DDEFB7-AECE-43EE-B1B3-B385DB01FF94}"/>
                                            </p:graphicEl>
                                          </p:spTgt>
                                        </p:tgtEl>
                                        <p:attrNameLst>
                                          <p:attrName>style.visibility</p:attrName>
                                        </p:attrNameLst>
                                      </p:cBhvr>
                                      <p:to>
                                        <p:strVal val="visible"/>
                                      </p:to>
                                    </p:set>
                                    <p:animEffect transition="in" filter="barn(inVertical)">
                                      <p:cBhvr>
                                        <p:cTn id="43" dur="500"/>
                                        <p:tgtEl>
                                          <p:spTgt spid="6">
                                            <p:graphicEl>
                                              <a:dgm id="{16DDEFB7-AECE-43EE-B1B3-B385DB01FF94}"/>
                                            </p:graphicEl>
                                          </p:spTgt>
                                        </p:tgtEl>
                                      </p:cBhvr>
                                    </p:animEffect>
                                  </p:childTnLst>
                                </p:cTn>
                              </p:par>
                              <p:par>
                                <p:cTn id="44" presetID="16" presetClass="entr" presetSubtype="21" fill="hold" grpId="0" nodeType="withEffect">
                                  <p:stCondLst>
                                    <p:cond delay="49000"/>
                                  </p:stCondLst>
                                  <p:childTnLst>
                                    <p:set>
                                      <p:cBhvr>
                                        <p:cTn id="45" dur="1" fill="hold">
                                          <p:stCondLst>
                                            <p:cond delay="0"/>
                                          </p:stCondLst>
                                        </p:cTn>
                                        <p:tgtEl>
                                          <p:spTgt spid="6">
                                            <p:graphicEl>
                                              <a:dgm id="{E608C861-782B-4161-8FA4-75AFDBE64830}"/>
                                            </p:graphicEl>
                                          </p:spTgt>
                                        </p:tgtEl>
                                        <p:attrNameLst>
                                          <p:attrName>style.visibility</p:attrName>
                                        </p:attrNameLst>
                                      </p:cBhvr>
                                      <p:to>
                                        <p:strVal val="visible"/>
                                      </p:to>
                                    </p:set>
                                    <p:animEffect transition="in" filter="barn(inVertical)">
                                      <p:cBhvr>
                                        <p:cTn id="46" dur="500"/>
                                        <p:tgtEl>
                                          <p:spTgt spid="6">
                                            <p:graphicEl>
                                              <a:dgm id="{E608C861-782B-4161-8FA4-75AFDBE64830}"/>
                                            </p:graphicEl>
                                          </p:spTgt>
                                        </p:tgtEl>
                                      </p:cBhvr>
                                    </p:animEffect>
                                  </p:childTnLst>
                                </p:cTn>
                              </p:par>
                              <p:par>
                                <p:cTn id="47" presetID="16" presetClass="entr" presetSubtype="21" fill="hold" grpId="0" nodeType="withEffect">
                                  <p:stCondLst>
                                    <p:cond delay="53000"/>
                                  </p:stCondLst>
                                  <p:childTnLst>
                                    <p:set>
                                      <p:cBhvr>
                                        <p:cTn id="48" dur="1" fill="hold">
                                          <p:stCondLst>
                                            <p:cond delay="0"/>
                                          </p:stCondLst>
                                        </p:cTn>
                                        <p:tgtEl>
                                          <p:spTgt spid="6">
                                            <p:graphicEl>
                                              <a:dgm id="{98F145A1-502B-4379-A8D2-A21EADE3FCCE}"/>
                                            </p:graphicEl>
                                          </p:spTgt>
                                        </p:tgtEl>
                                        <p:attrNameLst>
                                          <p:attrName>style.visibility</p:attrName>
                                        </p:attrNameLst>
                                      </p:cBhvr>
                                      <p:to>
                                        <p:strVal val="visible"/>
                                      </p:to>
                                    </p:set>
                                    <p:animEffect transition="in" filter="barn(inVertical)">
                                      <p:cBhvr>
                                        <p:cTn id="49" dur="500"/>
                                        <p:tgtEl>
                                          <p:spTgt spid="6">
                                            <p:graphicEl>
                                              <a:dgm id="{98F145A1-502B-4379-A8D2-A21EADE3FCCE}"/>
                                            </p:graphicEl>
                                          </p:spTgt>
                                        </p:tgtEl>
                                      </p:cBhvr>
                                    </p:animEffect>
                                  </p:childTnLst>
                                </p:cTn>
                              </p:par>
                              <p:par>
                                <p:cTn id="50" presetID="16" presetClass="entr" presetSubtype="21" fill="hold" grpId="0" nodeType="withEffect">
                                  <p:stCondLst>
                                    <p:cond delay="57000"/>
                                  </p:stCondLst>
                                  <p:childTnLst>
                                    <p:set>
                                      <p:cBhvr>
                                        <p:cTn id="51" dur="1" fill="hold">
                                          <p:stCondLst>
                                            <p:cond delay="0"/>
                                          </p:stCondLst>
                                        </p:cTn>
                                        <p:tgtEl>
                                          <p:spTgt spid="6">
                                            <p:graphicEl>
                                              <a:dgm id="{0ACDC643-8BF5-4656-B3AA-2B7EC5544FB3}"/>
                                            </p:graphicEl>
                                          </p:spTgt>
                                        </p:tgtEl>
                                        <p:attrNameLst>
                                          <p:attrName>style.visibility</p:attrName>
                                        </p:attrNameLst>
                                      </p:cBhvr>
                                      <p:to>
                                        <p:strVal val="visible"/>
                                      </p:to>
                                    </p:set>
                                    <p:animEffect transition="in" filter="barn(inVertical)">
                                      <p:cBhvr>
                                        <p:cTn id="52" dur="500"/>
                                        <p:tgtEl>
                                          <p:spTgt spid="6">
                                            <p:graphicEl>
                                              <a:dgm id="{0ACDC643-8BF5-4656-B3AA-2B7EC5544FB3}"/>
                                            </p:graphicEl>
                                          </p:spTgt>
                                        </p:tgtEl>
                                      </p:cBhvr>
                                    </p:animEffect>
                                  </p:childTnLst>
                                </p:cTn>
                              </p:par>
                              <p:par>
                                <p:cTn id="53" presetID="16" presetClass="entr" presetSubtype="21" fill="hold" grpId="0" nodeType="withEffect">
                                  <p:stCondLst>
                                    <p:cond delay="64000"/>
                                  </p:stCondLst>
                                  <p:childTnLst>
                                    <p:set>
                                      <p:cBhvr>
                                        <p:cTn id="54" dur="1" fill="hold">
                                          <p:stCondLst>
                                            <p:cond delay="0"/>
                                          </p:stCondLst>
                                        </p:cTn>
                                        <p:tgtEl>
                                          <p:spTgt spid="6">
                                            <p:graphicEl>
                                              <a:dgm id="{BD69D3D8-D15B-483F-BAAB-02B02BC26BED}"/>
                                            </p:graphicEl>
                                          </p:spTgt>
                                        </p:tgtEl>
                                        <p:attrNameLst>
                                          <p:attrName>style.visibility</p:attrName>
                                        </p:attrNameLst>
                                      </p:cBhvr>
                                      <p:to>
                                        <p:strVal val="visible"/>
                                      </p:to>
                                    </p:set>
                                    <p:animEffect transition="in" filter="barn(inVertical)">
                                      <p:cBhvr>
                                        <p:cTn id="55" dur="500"/>
                                        <p:tgtEl>
                                          <p:spTgt spid="6">
                                            <p:graphicEl>
                                              <a:dgm id="{BD69D3D8-D15B-483F-BAAB-02B02BC26BE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9120553" y="5906254"/>
            <a:ext cx="27432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57F1E4F-1CFF-5643-939E-217C01CDF565}" type="slidenum">
              <a:rPr kumimoji="0" lang="en-US" b="0" i="0" u="none" strike="noStrike" kern="0" cap="none" spc="0" normalizeH="0" baseline="0" noProof="0" smtClean="0">
                <a:ln>
                  <a:noFill/>
                </a:ln>
                <a:solidFill>
                  <a:prstClr val="whit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b="0" i="0" u="none" strike="noStrike" kern="0" cap="none" spc="0" normalizeH="0" baseline="0" noProof="0" dirty="0">
              <a:ln>
                <a:noFill/>
              </a:ln>
              <a:solidFill>
                <a:prstClr val="white"/>
              </a:solidFill>
              <a:effectLst/>
              <a:uLnTx/>
              <a:uFillTx/>
            </a:endParaRPr>
          </a:p>
        </p:txBody>
      </p:sp>
      <p:graphicFrame>
        <p:nvGraphicFramePr>
          <p:cNvPr id="18" name="Diagram 17"/>
          <p:cNvGraphicFramePr/>
          <p:nvPr>
            <p:extLst>
              <p:ext uri="{D42A27DB-BD31-4B8C-83A1-F6EECF244321}">
                <p14:modId xmlns:p14="http://schemas.microsoft.com/office/powerpoint/2010/main" val="1180290106"/>
              </p:ext>
            </p:extLst>
          </p:nvPr>
        </p:nvGraphicFramePr>
        <p:xfrm>
          <a:off x="6788045" y="4114075"/>
          <a:ext cx="6045402" cy="24819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1658816568"/>
              </p:ext>
            </p:extLst>
          </p:nvPr>
        </p:nvGraphicFramePr>
        <p:xfrm>
          <a:off x="6908800" y="1486728"/>
          <a:ext cx="5585952" cy="29544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ZoneTexte 15"/>
          <p:cNvSpPr txBox="1"/>
          <p:nvPr/>
        </p:nvSpPr>
        <p:spPr>
          <a:xfrm>
            <a:off x="240314" y="5774123"/>
            <a:ext cx="2609747"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00" b="1" i="1" dirty="0"/>
              <a:t>5.1 Organisation View – Configuration 1 in PS3M</a:t>
            </a:r>
          </a:p>
        </p:txBody>
      </p:sp>
      <p:pic>
        <p:nvPicPr>
          <p:cNvPr id="4" name="Picture 2" descr="C:\Users\khaled.medini\Documents\Mes documents\04_Education\06_NEMO Summer School\00_Summer 2018\Organisation0101.png"/>
          <p:cNvPicPr>
            <a:picLocks noChangeAspect="1" noChangeArrowheads="1"/>
          </p:cNvPicPr>
          <p:nvPr/>
        </p:nvPicPr>
        <p:blipFill rotWithShape="1">
          <a:blip r:embed="rId13">
            <a:extLst>
              <a:ext uri="{28A0092B-C50C-407E-A947-70E740481C1C}">
                <a14:useLocalDpi xmlns:a14="http://schemas.microsoft.com/office/drawing/2010/main" val="0"/>
              </a:ext>
            </a:extLst>
          </a:blip>
          <a:srcRect l="644" t="1123" r="1105" b="5614"/>
          <a:stretch/>
        </p:blipFill>
        <p:spPr bwMode="auto">
          <a:xfrm>
            <a:off x="240314" y="1330246"/>
            <a:ext cx="6547731" cy="4332426"/>
          </a:xfrm>
          <a:prstGeom prst="rect">
            <a:avLst/>
          </a:prstGeom>
          <a:noFill/>
          <a:extLst>
            <a:ext uri="{909E8E84-426E-40DD-AFC4-6F175D3DCCD1}">
              <a14:hiddenFill xmlns:a14="http://schemas.microsoft.com/office/drawing/2010/main">
                <a:solidFill>
                  <a:srgbClr val="FFFFFF"/>
                </a:solidFill>
              </a14:hiddenFill>
            </a:ext>
          </a:extLst>
        </p:spPr>
      </p:pic>
      <p:sp>
        <p:nvSpPr>
          <p:cNvPr id="20" name="Titre 1"/>
          <p:cNvSpPr txBox="1">
            <a:spLocks/>
          </p:cNvSpPr>
          <p:nvPr/>
        </p:nvSpPr>
        <p:spPr>
          <a:xfrm>
            <a:off x="110615" y="0"/>
            <a:ext cx="77606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fr-FR" sz="3200" b="1" kern="1200" dirty="0" smtClean="0">
                <a:solidFill>
                  <a:schemeClr val="tx1"/>
                </a:solidFill>
                <a:latin typeface="Arial Narrow" panose="020B0606020202030204" pitchFamily="34" charset="0"/>
                <a:ea typeface="+mj-ea"/>
                <a:cs typeface="+mj-cs"/>
              </a:defRPr>
            </a:lvl1pPr>
          </a:lstStyle>
          <a:p>
            <a:r>
              <a:rPr lang="en-US" dirty="0" smtClean="0"/>
              <a:t>Presentation of PS3M Modelling Approach</a:t>
            </a:r>
          </a:p>
          <a:p>
            <a:r>
              <a:rPr lang="en-US" i="1" dirty="0">
                <a:solidFill>
                  <a:schemeClr val="dk2">
                    <a:hueOff val="0"/>
                    <a:satOff val="0"/>
                    <a:lumOff val="0"/>
                    <a:alphaOff val="0"/>
                  </a:schemeClr>
                </a:solidFill>
              </a:rPr>
              <a:t>Step </a:t>
            </a:r>
            <a:r>
              <a:rPr lang="en-US" i="1" dirty="0" smtClean="0">
                <a:solidFill>
                  <a:schemeClr val="dk2">
                    <a:hueOff val="0"/>
                    <a:satOff val="0"/>
                    <a:lumOff val="0"/>
                    <a:alphaOff val="0"/>
                  </a:schemeClr>
                </a:solidFill>
              </a:rPr>
              <a:t>5. Organization </a:t>
            </a:r>
            <a:r>
              <a:rPr lang="en-US" i="1" dirty="0">
                <a:solidFill>
                  <a:schemeClr val="dk2">
                    <a:hueOff val="0"/>
                    <a:satOff val="0"/>
                    <a:lumOff val="0"/>
                    <a:alphaOff val="0"/>
                  </a:schemeClr>
                </a:solidFill>
              </a:rPr>
              <a:t>Model </a:t>
            </a:r>
            <a:endParaRPr lang="en-US" dirty="0"/>
          </a:p>
        </p:txBody>
      </p:sp>
      <p:sp>
        <p:nvSpPr>
          <p:cNvPr id="21" name="Espace réservé du numéro de diapositive 2"/>
          <p:cNvSpPr txBox="1">
            <a:spLocks/>
          </p:cNvSpPr>
          <p:nvPr/>
        </p:nvSpPr>
        <p:spPr>
          <a:xfrm>
            <a:off x="9120553" y="6433801"/>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4909E9-1243-4A5E-B0EE-9F03FF47D35F}" type="slidenum">
              <a:rPr lang="fr-FR" smtClean="0"/>
              <a:pPr/>
              <a:t>12</a:t>
            </a:fld>
            <a:endParaRPr lang="fr-FR" dirty="0"/>
          </a:p>
        </p:txBody>
      </p:sp>
      <p:sp>
        <p:nvSpPr>
          <p:cNvPr id="11" name="Footer Placeholder 3"/>
          <p:cNvSpPr>
            <a:spLocks noGrp="1"/>
          </p:cNvSpPr>
          <p:nvPr>
            <p:ph type="ftr" sz="quarter" idx="4294967295"/>
          </p:nvPr>
        </p:nvSpPr>
        <p:spPr>
          <a:xfrm>
            <a:off x="3183356" y="6433801"/>
            <a:ext cx="4697259" cy="365125"/>
          </a:xfrm>
          <a:prstGeom prst="rect">
            <a:avLst/>
          </a:prstGeom>
        </p:spPr>
        <p:txBody>
          <a:bodyPr/>
          <a:lstStyle/>
          <a:p>
            <a:r>
              <a:rPr lang="en-US" dirty="0" err="1">
                <a:latin typeface="Arial Narrow" panose="020B0606020202030204" pitchFamily="34" charset="0"/>
              </a:rPr>
              <a:t>DIGIFoF</a:t>
            </a:r>
            <a:r>
              <a:rPr lang="en-US" dirty="0">
                <a:latin typeface="Arial Narrow" panose="020B0606020202030204" pitchFamily="34" charset="0"/>
              </a:rPr>
              <a:t> Training – EMSE02_Module 4</a:t>
            </a:r>
          </a:p>
        </p:txBody>
      </p:sp>
    </p:spTree>
    <p:extLst>
      <p:ext uri="{BB962C8B-B14F-4D97-AF65-F5344CB8AC3E}">
        <p14:creationId xmlns:p14="http://schemas.microsoft.com/office/powerpoint/2010/main" val="509451175"/>
      </p:ext>
    </p:extLst>
  </p:cSld>
  <p:clrMapOvr>
    <a:masterClrMapping/>
  </p:clrMapOvr>
  <mc:AlternateContent xmlns:mc="http://schemas.openxmlformats.org/markup-compatibility/2006" xmlns:p14="http://schemas.microsoft.com/office/powerpoint/2010/main">
    <mc:Choice Requires="p14">
      <p:transition spd="med" p14:dur="700" advClick="0" advTm="129000">
        <p:fade/>
      </p:transition>
    </mc:Choice>
    <mc:Fallback xmlns="">
      <p:transition spd="med" advClick="0" advTm="12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16000"/>
                                  </p:stCondLst>
                                  <p:childTnLst>
                                    <p:set>
                                      <p:cBhvr>
                                        <p:cTn id="6" dur="1" fill="hold">
                                          <p:stCondLst>
                                            <p:cond delay="0"/>
                                          </p:stCondLst>
                                        </p:cTn>
                                        <p:tgtEl>
                                          <p:spTgt spid="6">
                                            <p:graphicEl>
                                              <a:dgm id="{A40FD81B-03E4-43FC-9AF8-9C1907E77D81}"/>
                                            </p:graphicEl>
                                          </p:spTgt>
                                        </p:tgtEl>
                                        <p:attrNameLst>
                                          <p:attrName>style.visibility</p:attrName>
                                        </p:attrNameLst>
                                      </p:cBhvr>
                                      <p:to>
                                        <p:strVal val="visible"/>
                                      </p:to>
                                    </p:set>
                                    <p:animEffect transition="in" filter="box(out)">
                                      <p:cBhvr>
                                        <p:cTn id="7" dur="750"/>
                                        <p:tgtEl>
                                          <p:spTgt spid="6">
                                            <p:graphicEl>
                                              <a:dgm id="{A40FD81B-03E4-43FC-9AF8-9C1907E77D81}"/>
                                            </p:graphicEl>
                                          </p:spTgt>
                                        </p:tgtEl>
                                      </p:cBhvr>
                                    </p:animEffect>
                                  </p:childTnLst>
                                </p:cTn>
                              </p:par>
                              <p:par>
                                <p:cTn id="8" presetID="4" presetClass="entr" presetSubtype="32" fill="hold" grpId="0" nodeType="withEffect">
                                  <p:stCondLst>
                                    <p:cond delay="52000"/>
                                  </p:stCondLst>
                                  <p:childTnLst>
                                    <p:set>
                                      <p:cBhvr>
                                        <p:cTn id="9" dur="1" fill="hold">
                                          <p:stCondLst>
                                            <p:cond delay="0"/>
                                          </p:stCondLst>
                                        </p:cTn>
                                        <p:tgtEl>
                                          <p:spTgt spid="6">
                                            <p:graphicEl>
                                              <a:dgm id="{0FD7F80A-44FC-4FA3-AEA5-B1A6869E31D2}"/>
                                            </p:graphicEl>
                                          </p:spTgt>
                                        </p:tgtEl>
                                        <p:attrNameLst>
                                          <p:attrName>style.visibility</p:attrName>
                                        </p:attrNameLst>
                                      </p:cBhvr>
                                      <p:to>
                                        <p:strVal val="visible"/>
                                      </p:to>
                                    </p:set>
                                    <p:animEffect transition="in" filter="box(out)">
                                      <p:cBhvr>
                                        <p:cTn id="10" dur="750"/>
                                        <p:tgtEl>
                                          <p:spTgt spid="6">
                                            <p:graphicEl>
                                              <a:dgm id="{0FD7F80A-44FC-4FA3-AEA5-B1A6869E31D2}"/>
                                            </p:graphicEl>
                                          </p:spTgt>
                                        </p:tgtEl>
                                      </p:cBhvr>
                                    </p:animEffect>
                                  </p:childTnLst>
                                </p:cTn>
                              </p:par>
                              <p:par>
                                <p:cTn id="11" presetID="4" presetClass="entr" presetSubtype="32" fill="hold" grpId="0" nodeType="withEffect">
                                  <p:stCondLst>
                                    <p:cond delay="53000"/>
                                  </p:stCondLst>
                                  <p:childTnLst>
                                    <p:set>
                                      <p:cBhvr>
                                        <p:cTn id="12" dur="1" fill="hold">
                                          <p:stCondLst>
                                            <p:cond delay="0"/>
                                          </p:stCondLst>
                                        </p:cTn>
                                        <p:tgtEl>
                                          <p:spTgt spid="6">
                                            <p:graphicEl>
                                              <a:dgm id="{AE91A4F3-E3D7-4A68-9ADD-9CB42EB9EE41}"/>
                                            </p:graphicEl>
                                          </p:spTgt>
                                        </p:tgtEl>
                                        <p:attrNameLst>
                                          <p:attrName>style.visibility</p:attrName>
                                        </p:attrNameLst>
                                      </p:cBhvr>
                                      <p:to>
                                        <p:strVal val="visible"/>
                                      </p:to>
                                    </p:set>
                                    <p:animEffect transition="in" filter="box(out)">
                                      <p:cBhvr>
                                        <p:cTn id="13" dur="750"/>
                                        <p:tgtEl>
                                          <p:spTgt spid="6">
                                            <p:graphicEl>
                                              <a:dgm id="{AE91A4F3-E3D7-4A68-9ADD-9CB42EB9EE41}"/>
                                            </p:graphicEl>
                                          </p:spTgt>
                                        </p:tgtEl>
                                      </p:cBhvr>
                                    </p:animEffect>
                                  </p:childTnLst>
                                </p:cTn>
                              </p:par>
                              <p:par>
                                <p:cTn id="14" presetID="4" presetClass="entr" presetSubtype="32" fill="hold" grpId="0" nodeType="withEffect">
                                  <p:stCondLst>
                                    <p:cond delay="54000"/>
                                  </p:stCondLst>
                                  <p:childTnLst>
                                    <p:set>
                                      <p:cBhvr>
                                        <p:cTn id="15" dur="1" fill="hold">
                                          <p:stCondLst>
                                            <p:cond delay="0"/>
                                          </p:stCondLst>
                                        </p:cTn>
                                        <p:tgtEl>
                                          <p:spTgt spid="6">
                                            <p:graphicEl>
                                              <a:dgm id="{790D071B-A685-48A5-AE38-195B468758F5}"/>
                                            </p:graphicEl>
                                          </p:spTgt>
                                        </p:tgtEl>
                                        <p:attrNameLst>
                                          <p:attrName>style.visibility</p:attrName>
                                        </p:attrNameLst>
                                      </p:cBhvr>
                                      <p:to>
                                        <p:strVal val="visible"/>
                                      </p:to>
                                    </p:set>
                                    <p:animEffect transition="in" filter="box(out)">
                                      <p:cBhvr>
                                        <p:cTn id="16" dur="750"/>
                                        <p:tgtEl>
                                          <p:spTgt spid="6">
                                            <p:graphicEl>
                                              <a:dgm id="{790D071B-A685-48A5-AE38-195B468758F5}"/>
                                            </p:graphicEl>
                                          </p:spTgt>
                                        </p:tgtEl>
                                      </p:cBhvr>
                                    </p:animEffect>
                                  </p:childTnLst>
                                </p:cTn>
                              </p:par>
                              <p:par>
                                <p:cTn id="17" presetID="4" presetClass="entr" presetSubtype="32" fill="hold" grpId="0" nodeType="withEffect">
                                  <p:stCondLst>
                                    <p:cond delay="55000"/>
                                  </p:stCondLst>
                                  <p:childTnLst>
                                    <p:set>
                                      <p:cBhvr>
                                        <p:cTn id="18" dur="1" fill="hold">
                                          <p:stCondLst>
                                            <p:cond delay="0"/>
                                          </p:stCondLst>
                                        </p:cTn>
                                        <p:tgtEl>
                                          <p:spTgt spid="6">
                                            <p:graphicEl>
                                              <a:dgm id="{2E0636DB-CFC3-4EF4-9EDE-DE82C276D5A7}"/>
                                            </p:graphicEl>
                                          </p:spTgt>
                                        </p:tgtEl>
                                        <p:attrNameLst>
                                          <p:attrName>style.visibility</p:attrName>
                                        </p:attrNameLst>
                                      </p:cBhvr>
                                      <p:to>
                                        <p:strVal val="visible"/>
                                      </p:to>
                                    </p:set>
                                    <p:animEffect transition="in" filter="box(out)">
                                      <p:cBhvr>
                                        <p:cTn id="19" dur="750"/>
                                        <p:tgtEl>
                                          <p:spTgt spid="6">
                                            <p:graphicEl>
                                              <a:dgm id="{2E0636DB-CFC3-4EF4-9EDE-DE82C276D5A7}"/>
                                            </p:graphicEl>
                                          </p:spTgt>
                                        </p:tgtEl>
                                      </p:cBhvr>
                                    </p:animEffect>
                                  </p:childTnLst>
                                </p:cTn>
                              </p:par>
                              <p:par>
                                <p:cTn id="20" presetID="4" presetClass="entr" presetSubtype="32" fill="hold" grpId="0" nodeType="withEffect">
                                  <p:stCondLst>
                                    <p:cond delay="57000"/>
                                  </p:stCondLst>
                                  <p:childTnLst>
                                    <p:set>
                                      <p:cBhvr>
                                        <p:cTn id="21" dur="1" fill="hold">
                                          <p:stCondLst>
                                            <p:cond delay="0"/>
                                          </p:stCondLst>
                                        </p:cTn>
                                        <p:tgtEl>
                                          <p:spTgt spid="6">
                                            <p:graphicEl>
                                              <a:dgm id="{A013C120-3527-47BF-95E1-F190BF600336}"/>
                                            </p:graphicEl>
                                          </p:spTgt>
                                        </p:tgtEl>
                                        <p:attrNameLst>
                                          <p:attrName>style.visibility</p:attrName>
                                        </p:attrNameLst>
                                      </p:cBhvr>
                                      <p:to>
                                        <p:strVal val="visible"/>
                                      </p:to>
                                    </p:set>
                                    <p:animEffect transition="in" filter="box(out)">
                                      <p:cBhvr>
                                        <p:cTn id="22" dur="750"/>
                                        <p:tgtEl>
                                          <p:spTgt spid="6">
                                            <p:graphicEl>
                                              <a:dgm id="{A013C120-3527-47BF-95E1-F190BF600336}"/>
                                            </p:graphicEl>
                                          </p:spTgt>
                                        </p:tgtEl>
                                      </p:cBhvr>
                                    </p:animEffect>
                                  </p:childTnLst>
                                </p:cTn>
                              </p:par>
                              <p:par>
                                <p:cTn id="23" presetID="4" presetClass="entr" presetSubtype="32" fill="hold" grpId="0" nodeType="withEffect">
                                  <p:stCondLst>
                                    <p:cond delay="58000"/>
                                  </p:stCondLst>
                                  <p:childTnLst>
                                    <p:set>
                                      <p:cBhvr>
                                        <p:cTn id="24" dur="1" fill="hold">
                                          <p:stCondLst>
                                            <p:cond delay="0"/>
                                          </p:stCondLst>
                                        </p:cTn>
                                        <p:tgtEl>
                                          <p:spTgt spid="6">
                                            <p:graphicEl>
                                              <a:dgm id="{3343D352-C083-464B-B648-ABE56A92BA56}"/>
                                            </p:graphicEl>
                                          </p:spTgt>
                                        </p:tgtEl>
                                        <p:attrNameLst>
                                          <p:attrName>style.visibility</p:attrName>
                                        </p:attrNameLst>
                                      </p:cBhvr>
                                      <p:to>
                                        <p:strVal val="visible"/>
                                      </p:to>
                                    </p:set>
                                    <p:animEffect transition="in" filter="box(out)">
                                      <p:cBhvr>
                                        <p:cTn id="25" dur="750"/>
                                        <p:tgtEl>
                                          <p:spTgt spid="6">
                                            <p:graphicEl>
                                              <a:dgm id="{3343D352-C083-464B-B648-ABE56A92BA56}"/>
                                            </p:graphicEl>
                                          </p:spTgt>
                                        </p:tgtEl>
                                      </p:cBhvr>
                                    </p:animEffect>
                                  </p:childTnLst>
                                </p:cTn>
                              </p:par>
                              <p:par>
                                <p:cTn id="26" presetID="4" presetClass="entr" presetSubtype="32" fill="hold" grpId="0" nodeType="withEffect">
                                  <p:stCondLst>
                                    <p:cond delay="59000"/>
                                  </p:stCondLst>
                                  <p:childTnLst>
                                    <p:set>
                                      <p:cBhvr>
                                        <p:cTn id="27" dur="1" fill="hold">
                                          <p:stCondLst>
                                            <p:cond delay="0"/>
                                          </p:stCondLst>
                                        </p:cTn>
                                        <p:tgtEl>
                                          <p:spTgt spid="6">
                                            <p:graphicEl>
                                              <a:dgm id="{BD06E71C-9EBF-4E09-867A-0DEC5DB7B4AE}"/>
                                            </p:graphicEl>
                                          </p:spTgt>
                                        </p:tgtEl>
                                        <p:attrNameLst>
                                          <p:attrName>style.visibility</p:attrName>
                                        </p:attrNameLst>
                                      </p:cBhvr>
                                      <p:to>
                                        <p:strVal val="visible"/>
                                      </p:to>
                                    </p:set>
                                    <p:animEffect transition="in" filter="box(out)">
                                      <p:cBhvr>
                                        <p:cTn id="28" dur="750"/>
                                        <p:tgtEl>
                                          <p:spTgt spid="6">
                                            <p:graphicEl>
                                              <a:dgm id="{BD06E71C-9EBF-4E09-867A-0DEC5DB7B4AE}"/>
                                            </p:graphicEl>
                                          </p:spTgt>
                                        </p:tgtEl>
                                      </p:cBhvr>
                                    </p:animEffect>
                                  </p:childTnLst>
                                </p:cTn>
                              </p:par>
                              <p:par>
                                <p:cTn id="29" presetID="4" presetClass="entr" presetSubtype="32" fill="hold" grpId="0" nodeType="withEffect">
                                  <p:stCondLst>
                                    <p:cond delay="60000"/>
                                  </p:stCondLst>
                                  <p:childTnLst>
                                    <p:set>
                                      <p:cBhvr>
                                        <p:cTn id="30" dur="1" fill="hold">
                                          <p:stCondLst>
                                            <p:cond delay="0"/>
                                          </p:stCondLst>
                                        </p:cTn>
                                        <p:tgtEl>
                                          <p:spTgt spid="6">
                                            <p:graphicEl>
                                              <a:dgm id="{05BAFDB1-3200-4BF7-8488-64C6AD14CAC7}"/>
                                            </p:graphicEl>
                                          </p:spTgt>
                                        </p:tgtEl>
                                        <p:attrNameLst>
                                          <p:attrName>style.visibility</p:attrName>
                                        </p:attrNameLst>
                                      </p:cBhvr>
                                      <p:to>
                                        <p:strVal val="visible"/>
                                      </p:to>
                                    </p:set>
                                    <p:animEffect transition="in" filter="box(out)">
                                      <p:cBhvr>
                                        <p:cTn id="31" dur="750"/>
                                        <p:tgtEl>
                                          <p:spTgt spid="6">
                                            <p:graphicEl>
                                              <a:dgm id="{05BAFDB1-3200-4BF7-8488-64C6AD14CAC7}"/>
                                            </p:graphicEl>
                                          </p:spTgt>
                                        </p:tgtEl>
                                      </p:cBhvr>
                                    </p:animEffect>
                                  </p:childTnLst>
                                </p:cTn>
                              </p:par>
                              <p:par>
                                <p:cTn id="32" presetID="10" presetClass="entr" presetSubtype="0" fill="hold" grpId="0" nodeType="withEffect">
                                  <p:stCondLst>
                                    <p:cond delay="71800"/>
                                  </p:stCondLst>
                                  <p:childTnLst>
                                    <p:set>
                                      <p:cBhvr>
                                        <p:cTn id="33" dur="1" fill="hold">
                                          <p:stCondLst>
                                            <p:cond delay="0"/>
                                          </p:stCondLst>
                                        </p:cTn>
                                        <p:tgtEl>
                                          <p:spTgt spid="18">
                                            <p:graphicEl>
                                              <a:dgm id="{EF4C85BE-4127-40D0-B95E-8389CA57B035}"/>
                                            </p:graphicEl>
                                          </p:spTgt>
                                        </p:tgtEl>
                                        <p:attrNameLst>
                                          <p:attrName>style.visibility</p:attrName>
                                        </p:attrNameLst>
                                      </p:cBhvr>
                                      <p:to>
                                        <p:strVal val="visible"/>
                                      </p:to>
                                    </p:set>
                                    <p:animEffect transition="in" filter="fade">
                                      <p:cBhvr>
                                        <p:cTn id="34" dur="1000"/>
                                        <p:tgtEl>
                                          <p:spTgt spid="18">
                                            <p:graphicEl>
                                              <a:dgm id="{EF4C85BE-4127-40D0-B95E-8389CA57B035}"/>
                                            </p:graphicEl>
                                          </p:spTgt>
                                        </p:tgtEl>
                                      </p:cBhvr>
                                    </p:animEffect>
                                  </p:childTnLst>
                                </p:cTn>
                              </p:par>
                              <p:par>
                                <p:cTn id="35" presetID="10" presetClass="entr" presetSubtype="0" fill="hold" grpId="0" nodeType="withEffect">
                                  <p:stCondLst>
                                    <p:cond delay="71800"/>
                                  </p:stCondLst>
                                  <p:childTnLst>
                                    <p:set>
                                      <p:cBhvr>
                                        <p:cTn id="36" dur="1" fill="hold">
                                          <p:stCondLst>
                                            <p:cond delay="0"/>
                                          </p:stCondLst>
                                        </p:cTn>
                                        <p:tgtEl>
                                          <p:spTgt spid="18">
                                            <p:graphicEl>
                                              <a:dgm id="{E9033205-4962-4556-B270-BED26D6A7166}"/>
                                            </p:graphicEl>
                                          </p:spTgt>
                                        </p:tgtEl>
                                        <p:attrNameLst>
                                          <p:attrName>style.visibility</p:attrName>
                                        </p:attrNameLst>
                                      </p:cBhvr>
                                      <p:to>
                                        <p:strVal val="visible"/>
                                      </p:to>
                                    </p:set>
                                    <p:animEffect transition="in" filter="fade">
                                      <p:cBhvr>
                                        <p:cTn id="37" dur="1000"/>
                                        <p:tgtEl>
                                          <p:spTgt spid="18">
                                            <p:graphicEl>
                                              <a:dgm id="{E9033205-4962-4556-B270-BED26D6A7166}"/>
                                            </p:graphicEl>
                                          </p:spTgt>
                                        </p:tgtEl>
                                      </p:cBhvr>
                                    </p:animEffect>
                                  </p:childTnLst>
                                </p:cTn>
                              </p:par>
                              <p:par>
                                <p:cTn id="38" presetID="10" presetClass="entr" presetSubtype="0" fill="hold" grpId="0" nodeType="withEffect">
                                  <p:stCondLst>
                                    <p:cond delay="71800"/>
                                  </p:stCondLst>
                                  <p:childTnLst>
                                    <p:set>
                                      <p:cBhvr>
                                        <p:cTn id="39" dur="1" fill="hold">
                                          <p:stCondLst>
                                            <p:cond delay="0"/>
                                          </p:stCondLst>
                                        </p:cTn>
                                        <p:tgtEl>
                                          <p:spTgt spid="18">
                                            <p:graphicEl>
                                              <a:dgm id="{1AA78D20-1169-4E00-A9E9-0B2946D9B33E}"/>
                                            </p:graphicEl>
                                          </p:spTgt>
                                        </p:tgtEl>
                                        <p:attrNameLst>
                                          <p:attrName>style.visibility</p:attrName>
                                        </p:attrNameLst>
                                      </p:cBhvr>
                                      <p:to>
                                        <p:strVal val="visible"/>
                                      </p:to>
                                    </p:set>
                                    <p:animEffect transition="in" filter="fade">
                                      <p:cBhvr>
                                        <p:cTn id="40" dur="1000"/>
                                        <p:tgtEl>
                                          <p:spTgt spid="18">
                                            <p:graphicEl>
                                              <a:dgm id="{1AA78D20-1169-4E00-A9E9-0B2946D9B33E}"/>
                                            </p:graphicEl>
                                          </p:spTgt>
                                        </p:tgtEl>
                                      </p:cBhvr>
                                    </p:animEffect>
                                  </p:childTnLst>
                                </p:cTn>
                              </p:par>
                              <p:par>
                                <p:cTn id="41" presetID="10" presetClass="entr" presetSubtype="0" fill="hold" grpId="0" nodeType="withEffect">
                                  <p:stCondLst>
                                    <p:cond delay="71800"/>
                                  </p:stCondLst>
                                  <p:childTnLst>
                                    <p:set>
                                      <p:cBhvr>
                                        <p:cTn id="42" dur="1" fill="hold">
                                          <p:stCondLst>
                                            <p:cond delay="0"/>
                                          </p:stCondLst>
                                        </p:cTn>
                                        <p:tgtEl>
                                          <p:spTgt spid="18">
                                            <p:graphicEl>
                                              <a:dgm id="{CEE63353-2CDF-4CCB-9145-EEBFFEBDF426}"/>
                                            </p:graphicEl>
                                          </p:spTgt>
                                        </p:tgtEl>
                                        <p:attrNameLst>
                                          <p:attrName>style.visibility</p:attrName>
                                        </p:attrNameLst>
                                      </p:cBhvr>
                                      <p:to>
                                        <p:strVal val="visible"/>
                                      </p:to>
                                    </p:set>
                                    <p:animEffect transition="in" filter="fade">
                                      <p:cBhvr>
                                        <p:cTn id="43" dur="1000"/>
                                        <p:tgtEl>
                                          <p:spTgt spid="18">
                                            <p:graphicEl>
                                              <a:dgm id="{CEE63353-2CDF-4CCB-9145-EEBFFEBDF426}"/>
                                            </p:graphicEl>
                                          </p:spTgt>
                                        </p:tgtEl>
                                      </p:cBhvr>
                                    </p:animEffect>
                                  </p:childTnLst>
                                </p:cTn>
                              </p:par>
                              <p:par>
                                <p:cTn id="44" presetID="10" presetClass="entr" presetSubtype="0" fill="hold" grpId="0" nodeType="withEffect">
                                  <p:stCondLst>
                                    <p:cond delay="71800"/>
                                  </p:stCondLst>
                                  <p:childTnLst>
                                    <p:set>
                                      <p:cBhvr>
                                        <p:cTn id="45" dur="1" fill="hold">
                                          <p:stCondLst>
                                            <p:cond delay="0"/>
                                          </p:stCondLst>
                                        </p:cTn>
                                        <p:tgtEl>
                                          <p:spTgt spid="18">
                                            <p:graphicEl>
                                              <a:dgm id="{DF754F46-F79B-4266-865F-9EFEEDBBBCB3}"/>
                                            </p:graphicEl>
                                          </p:spTgt>
                                        </p:tgtEl>
                                        <p:attrNameLst>
                                          <p:attrName>style.visibility</p:attrName>
                                        </p:attrNameLst>
                                      </p:cBhvr>
                                      <p:to>
                                        <p:strVal val="visible"/>
                                      </p:to>
                                    </p:set>
                                    <p:animEffect transition="in" filter="fade">
                                      <p:cBhvr>
                                        <p:cTn id="46" dur="1000"/>
                                        <p:tgtEl>
                                          <p:spTgt spid="18">
                                            <p:graphicEl>
                                              <a:dgm id="{DF754F46-F79B-4266-865F-9EFEEDBBBCB3}"/>
                                            </p:graphicEl>
                                          </p:spTgt>
                                        </p:tgtEl>
                                      </p:cBhvr>
                                    </p:animEffect>
                                  </p:childTnLst>
                                </p:cTn>
                              </p:par>
                              <p:par>
                                <p:cTn id="47" presetID="10" presetClass="entr" presetSubtype="0" fill="hold" grpId="0" nodeType="withEffect">
                                  <p:stCondLst>
                                    <p:cond delay="71800"/>
                                  </p:stCondLst>
                                  <p:childTnLst>
                                    <p:set>
                                      <p:cBhvr>
                                        <p:cTn id="48" dur="1" fill="hold">
                                          <p:stCondLst>
                                            <p:cond delay="0"/>
                                          </p:stCondLst>
                                        </p:cTn>
                                        <p:tgtEl>
                                          <p:spTgt spid="18">
                                            <p:graphicEl>
                                              <a:dgm id="{001C3034-4E40-4B55-95E9-224092250237}"/>
                                            </p:graphicEl>
                                          </p:spTgt>
                                        </p:tgtEl>
                                        <p:attrNameLst>
                                          <p:attrName>style.visibility</p:attrName>
                                        </p:attrNameLst>
                                      </p:cBhvr>
                                      <p:to>
                                        <p:strVal val="visible"/>
                                      </p:to>
                                    </p:set>
                                    <p:animEffect transition="in" filter="fade">
                                      <p:cBhvr>
                                        <p:cTn id="49" dur="1000"/>
                                        <p:tgtEl>
                                          <p:spTgt spid="18">
                                            <p:graphicEl>
                                              <a:dgm id="{001C3034-4E40-4B55-95E9-224092250237}"/>
                                            </p:graphicEl>
                                          </p:spTgt>
                                        </p:tgtEl>
                                      </p:cBhvr>
                                    </p:animEffect>
                                  </p:childTnLst>
                                </p:cTn>
                              </p:par>
                              <p:par>
                                <p:cTn id="50" presetID="10" presetClass="entr" presetSubtype="0" fill="hold" grpId="0" nodeType="withEffect">
                                  <p:stCondLst>
                                    <p:cond delay="71800"/>
                                  </p:stCondLst>
                                  <p:childTnLst>
                                    <p:set>
                                      <p:cBhvr>
                                        <p:cTn id="51" dur="1" fill="hold">
                                          <p:stCondLst>
                                            <p:cond delay="0"/>
                                          </p:stCondLst>
                                        </p:cTn>
                                        <p:tgtEl>
                                          <p:spTgt spid="18">
                                            <p:graphicEl>
                                              <a:dgm id="{7442B16E-23D2-4CA0-88F3-BBDD4DBC619E}"/>
                                            </p:graphicEl>
                                          </p:spTgt>
                                        </p:tgtEl>
                                        <p:attrNameLst>
                                          <p:attrName>style.visibility</p:attrName>
                                        </p:attrNameLst>
                                      </p:cBhvr>
                                      <p:to>
                                        <p:strVal val="visible"/>
                                      </p:to>
                                    </p:set>
                                    <p:animEffect transition="in" filter="fade">
                                      <p:cBhvr>
                                        <p:cTn id="52" dur="1000"/>
                                        <p:tgtEl>
                                          <p:spTgt spid="18">
                                            <p:graphicEl>
                                              <a:dgm id="{7442B16E-23D2-4CA0-88F3-BBDD4DBC619E}"/>
                                            </p:graphicEl>
                                          </p:spTgt>
                                        </p:tgtEl>
                                      </p:cBhvr>
                                    </p:animEffect>
                                  </p:childTnLst>
                                </p:cTn>
                              </p:par>
                              <p:par>
                                <p:cTn id="53" presetID="10" presetClass="entr" presetSubtype="0" fill="hold" grpId="0" nodeType="withEffect">
                                  <p:stCondLst>
                                    <p:cond delay="71800"/>
                                  </p:stCondLst>
                                  <p:childTnLst>
                                    <p:set>
                                      <p:cBhvr>
                                        <p:cTn id="54" dur="1" fill="hold">
                                          <p:stCondLst>
                                            <p:cond delay="0"/>
                                          </p:stCondLst>
                                        </p:cTn>
                                        <p:tgtEl>
                                          <p:spTgt spid="18">
                                            <p:graphicEl>
                                              <a:dgm id="{017AA1FF-A93B-471D-80C5-C8429D2C774C}"/>
                                            </p:graphicEl>
                                          </p:spTgt>
                                        </p:tgtEl>
                                        <p:attrNameLst>
                                          <p:attrName>style.visibility</p:attrName>
                                        </p:attrNameLst>
                                      </p:cBhvr>
                                      <p:to>
                                        <p:strVal val="visible"/>
                                      </p:to>
                                    </p:set>
                                    <p:animEffect transition="in" filter="fade">
                                      <p:cBhvr>
                                        <p:cTn id="55" dur="1000"/>
                                        <p:tgtEl>
                                          <p:spTgt spid="18">
                                            <p:graphicEl>
                                              <a:dgm id="{017AA1FF-A93B-471D-80C5-C8429D2C774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uiExpand="1">
        <p:bldSub>
          <a:bldDgm bld="lvlAtOnce"/>
        </p:bldSub>
      </p:bldGraphic>
      <p:bldGraphic spid="6"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57F1E4F-1CFF-5643-939E-217C01CDF565}" type="slidenum">
              <a:rPr kumimoji="0" lang="en-US" b="0" i="0" u="none" strike="noStrike" kern="0" cap="none" spc="0" normalizeH="0" baseline="0" noProof="0" smtClean="0">
                <a:ln>
                  <a:noFill/>
                </a:ln>
                <a:solidFill>
                  <a:prstClr val="whit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b="0" i="0" u="none" strike="noStrike" kern="0" cap="none" spc="0" normalizeH="0" baseline="0" noProof="0" dirty="0">
              <a:ln>
                <a:noFill/>
              </a:ln>
              <a:solidFill>
                <a:prstClr val="white"/>
              </a:solidFill>
              <a:effectLst/>
              <a:uLnTx/>
              <a:uFillTx/>
            </a:endParaRPr>
          </a:p>
        </p:txBody>
      </p:sp>
      <p:graphicFrame>
        <p:nvGraphicFramePr>
          <p:cNvPr id="6" name="Diagram 5"/>
          <p:cNvGraphicFramePr/>
          <p:nvPr>
            <p:extLst>
              <p:ext uri="{D42A27DB-BD31-4B8C-83A1-F6EECF244321}">
                <p14:modId xmlns:p14="http://schemas.microsoft.com/office/powerpoint/2010/main" val="1319502621"/>
              </p:ext>
            </p:extLst>
          </p:nvPr>
        </p:nvGraphicFramePr>
        <p:xfrm>
          <a:off x="-237047" y="1860204"/>
          <a:ext cx="4953000" cy="3694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ZoneTexte 14"/>
          <p:cNvSpPr txBox="1"/>
          <p:nvPr/>
        </p:nvSpPr>
        <p:spPr>
          <a:xfrm>
            <a:off x="4856474" y="3858306"/>
            <a:ext cx="1467895"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00" b="1" i="1" dirty="0"/>
              <a:t>6. Demand View in PS3M</a:t>
            </a:r>
          </a:p>
        </p:txBody>
      </p:sp>
      <p:pic>
        <p:nvPicPr>
          <p:cNvPr id="5123" name="Picture 3" descr="C:\Users\khaled.medini\Documents\Mes documents\04_Education\06_NEMO Summer School\00_Summer 2018\Demand0101.png"/>
          <p:cNvPicPr>
            <a:picLocks noChangeAspect="1" noChangeArrowheads="1"/>
          </p:cNvPicPr>
          <p:nvPr/>
        </p:nvPicPr>
        <p:blipFill rotWithShape="1">
          <a:blip r:embed="rId8">
            <a:extLst>
              <a:ext uri="{28A0092B-C50C-407E-A947-70E740481C1C}">
                <a14:useLocalDpi xmlns:a14="http://schemas.microsoft.com/office/drawing/2010/main" val="0"/>
              </a:ext>
            </a:extLst>
          </a:blip>
          <a:srcRect b="82669"/>
          <a:stretch/>
        </p:blipFill>
        <p:spPr bwMode="auto">
          <a:xfrm>
            <a:off x="4856474" y="2022233"/>
            <a:ext cx="7190920" cy="1786191"/>
          </a:xfrm>
          <a:prstGeom prst="rect">
            <a:avLst/>
          </a:prstGeom>
          <a:noFill/>
          <a:extLst>
            <a:ext uri="{909E8E84-426E-40DD-AFC4-6F175D3DCCD1}">
              <a14:hiddenFill xmlns:a14="http://schemas.microsoft.com/office/drawing/2010/main">
                <a:solidFill>
                  <a:srgbClr val="FFFFFF"/>
                </a:solidFill>
              </a14:hiddenFill>
            </a:ext>
          </a:extLst>
        </p:spPr>
      </p:pic>
      <p:sp>
        <p:nvSpPr>
          <p:cNvPr id="16" name="Titre 1"/>
          <p:cNvSpPr txBox="1">
            <a:spLocks/>
          </p:cNvSpPr>
          <p:nvPr/>
        </p:nvSpPr>
        <p:spPr>
          <a:xfrm>
            <a:off x="110615" y="0"/>
            <a:ext cx="77606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fr-FR" sz="3200" b="1" kern="1200" dirty="0" smtClean="0">
                <a:solidFill>
                  <a:schemeClr val="tx1"/>
                </a:solidFill>
                <a:latin typeface="Arial Narrow" panose="020B0606020202030204" pitchFamily="34" charset="0"/>
                <a:ea typeface="+mj-ea"/>
                <a:cs typeface="+mj-cs"/>
              </a:defRPr>
            </a:lvl1pPr>
          </a:lstStyle>
          <a:p>
            <a:r>
              <a:rPr lang="en-US" dirty="0" smtClean="0"/>
              <a:t>Presentation of PS3M Modelling Approach</a:t>
            </a:r>
          </a:p>
          <a:p>
            <a:r>
              <a:rPr lang="en-US" i="1" dirty="0">
                <a:solidFill>
                  <a:schemeClr val="dk2">
                    <a:hueOff val="0"/>
                    <a:satOff val="0"/>
                    <a:lumOff val="0"/>
                    <a:alphaOff val="0"/>
                  </a:schemeClr>
                </a:solidFill>
              </a:rPr>
              <a:t>Step </a:t>
            </a:r>
            <a:r>
              <a:rPr lang="en-US" i="1" dirty="0" smtClean="0">
                <a:solidFill>
                  <a:schemeClr val="dk2">
                    <a:hueOff val="0"/>
                    <a:satOff val="0"/>
                    <a:lumOff val="0"/>
                    <a:alphaOff val="0"/>
                  </a:schemeClr>
                </a:solidFill>
              </a:rPr>
              <a:t>6. Demand </a:t>
            </a:r>
            <a:r>
              <a:rPr lang="en-US" i="1" dirty="0">
                <a:solidFill>
                  <a:schemeClr val="dk2">
                    <a:hueOff val="0"/>
                    <a:satOff val="0"/>
                    <a:lumOff val="0"/>
                    <a:alphaOff val="0"/>
                  </a:schemeClr>
                </a:solidFill>
              </a:rPr>
              <a:t>Model </a:t>
            </a:r>
            <a:endParaRPr lang="en-US" dirty="0"/>
          </a:p>
        </p:txBody>
      </p:sp>
      <p:sp>
        <p:nvSpPr>
          <p:cNvPr id="18" name="Espace réservé du numéro de diapositive 2"/>
          <p:cNvSpPr txBox="1">
            <a:spLocks/>
          </p:cNvSpPr>
          <p:nvPr/>
        </p:nvSpPr>
        <p:spPr>
          <a:xfrm>
            <a:off x="9272953" y="6586201"/>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4909E9-1243-4A5E-B0EE-9F03FF47D35F}" type="slidenum">
              <a:rPr lang="fr-FR" smtClean="0"/>
              <a:pPr/>
              <a:t>13</a:t>
            </a:fld>
            <a:endParaRPr lang="fr-FR" dirty="0"/>
          </a:p>
        </p:txBody>
      </p:sp>
      <p:sp>
        <p:nvSpPr>
          <p:cNvPr id="10" name="Footer Placeholder 3"/>
          <p:cNvSpPr>
            <a:spLocks noGrp="1"/>
          </p:cNvSpPr>
          <p:nvPr>
            <p:ph type="ftr" sz="quarter" idx="4294967295"/>
          </p:nvPr>
        </p:nvSpPr>
        <p:spPr>
          <a:xfrm>
            <a:off x="3183356" y="6433801"/>
            <a:ext cx="4697259" cy="365125"/>
          </a:xfrm>
          <a:prstGeom prst="rect">
            <a:avLst/>
          </a:prstGeom>
        </p:spPr>
        <p:txBody>
          <a:bodyPr/>
          <a:lstStyle/>
          <a:p>
            <a:r>
              <a:rPr lang="en-US" dirty="0" err="1">
                <a:latin typeface="Arial Narrow" panose="020B0606020202030204" pitchFamily="34" charset="0"/>
              </a:rPr>
              <a:t>DIGIFoF</a:t>
            </a:r>
            <a:r>
              <a:rPr lang="en-US" dirty="0">
                <a:latin typeface="Arial Narrow" panose="020B0606020202030204" pitchFamily="34" charset="0"/>
              </a:rPr>
              <a:t> Training – EMSE02_Module 4</a:t>
            </a:r>
          </a:p>
        </p:txBody>
      </p:sp>
    </p:spTree>
    <p:extLst>
      <p:ext uri="{BB962C8B-B14F-4D97-AF65-F5344CB8AC3E}">
        <p14:creationId xmlns:p14="http://schemas.microsoft.com/office/powerpoint/2010/main" val="2625353269"/>
      </p:ext>
    </p:extLst>
  </p:cSld>
  <p:clrMapOvr>
    <a:masterClrMapping/>
  </p:clrMapOvr>
  <mc:AlternateContent xmlns:mc="http://schemas.openxmlformats.org/markup-compatibility/2006" xmlns:p14="http://schemas.microsoft.com/office/powerpoint/2010/main">
    <mc:Choice Requires="p14">
      <p:transition spd="med" p14:dur="700" advClick="0" advTm="53000">
        <p:fade/>
      </p:transition>
    </mc:Choice>
    <mc:Fallback xmlns="">
      <p:transition spd="med" advClick="0" advTm="5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12000"/>
                                  </p:stCondLst>
                                  <p:childTnLst>
                                    <p:animRot by="120000">
                                      <p:cBhvr>
                                        <p:cTn id="6" dur="175" fill="hold">
                                          <p:stCondLst>
                                            <p:cond delay="0"/>
                                          </p:stCondLst>
                                        </p:cTn>
                                        <p:tgtEl>
                                          <p:spTgt spid="6">
                                            <p:graphicEl>
                                              <a:dgm id="{18278A1F-FA3E-41F3-8EC0-F97C424B34F5}"/>
                                            </p:graphicEl>
                                          </p:spTgt>
                                        </p:tgtEl>
                                        <p:attrNameLst>
                                          <p:attrName>r</p:attrName>
                                        </p:attrNameLst>
                                      </p:cBhvr>
                                    </p:animRot>
                                    <p:animRot by="-240000">
                                      <p:cBhvr>
                                        <p:cTn id="7" dur="350" fill="hold">
                                          <p:stCondLst>
                                            <p:cond delay="350"/>
                                          </p:stCondLst>
                                        </p:cTn>
                                        <p:tgtEl>
                                          <p:spTgt spid="6">
                                            <p:graphicEl>
                                              <a:dgm id="{18278A1F-FA3E-41F3-8EC0-F97C424B34F5}"/>
                                            </p:graphicEl>
                                          </p:spTgt>
                                        </p:tgtEl>
                                        <p:attrNameLst>
                                          <p:attrName>r</p:attrName>
                                        </p:attrNameLst>
                                      </p:cBhvr>
                                    </p:animRot>
                                    <p:animRot by="240000">
                                      <p:cBhvr>
                                        <p:cTn id="8" dur="350" fill="hold">
                                          <p:stCondLst>
                                            <p:cond delay="700"/>
                                          </p:stCondLst>
                                        </p:cTn>
                                        <p:tgtEl>
                                          <p:spTgt spid="6">
                                            <p:graphicEl>
                                              <a:dgm id="{18278A1F-FA3E-41F3-8EC0-F97C424B34F5}"/>
                                            </p:graphicEl>
                                          </p:spTgt>
                                        </p:tgtEl>
                                        <p:attrNameLst>
                                          <p:attrName>r</p:attrName>
                                        </p:attrNameLst>
                                      </p:cBhvr>
                                    </p:animRot>
                                    <p:animRot by="-240000">
                                      <p:cBhvr>
                                        <p:cTn id="9" dur="350" fill="hold">
                                          <p:stCondLst>
                                            <p:cond delay="1050"/>
                                          </p:stCondLst>
                                        </p:cTn>
                                        <p:tgtEl>
                                          <p:spTgt spid="6">
                                            <p:graphicEl>
                                              <a:dgm id="{18278A1F-FA3E-41F3-8EC0-F97C424B34F5}"/>
                                            </p:graphicEl>
                                          </p:spTgt>
                                        </p:tgtEl>
                                        <p:attrNameLst>
                                          <p:attrName>r</p:attrName>
                                        </p:attrNameLst>
                                      </p:cBhvr>
                                    </p:animRot>
                                    <p:animRot by="120000">
                                      <p:cBhvr>
                                        <p:cTn id="10" dur="350" fill="hold">
                                          <p:stCondLst>
                                            <p:cond delay="1400"/>
                                          </p:stCondLst>
                                        </p:cTn>
                                        <p:tgtEl>
                                          <p:spTgt spid="6">
                                            <p:graphicEl>
                                              <a:dgm id="{18278A1F-FA3E-41F3-8EC0-F97C424B34F5}"/>
                                            </p:graphicEl>
                                          </p:spTgt>
                                        </p:tgtEl>
                                        <p:attrNameLst>
                                          <p:attrName>r</p:attrName>
                                        </p:attrNameLst>
                                      </p:cBhvr>
                                    </p:animRot>
                                  </p:childTnLst>
                                </p:cTn>
                              </p:par>
                              <p:par>
                                <p:cTn id="11" presetID="32" presetClass="emph" presetSubtype="0" fill="hold" grpId="0" nodeType="withEffect">
                                  <p:stCondLst>
                                    <p:cond delay="12000"/>
                                  </p:stCondLst>
                                  <p:childTnLst>
                                    <p:animRot by="120000">
                                      <p:cBhvr>
                                        <p:cTn id="12" dur="175" fill="hold">
                                          <p:stCondLst>
                                            <p:cond delay="0"/>
                                          </p:stCondLst>
                                        </p:cTn>
                                        <p:tgtEl>
                                          <p:spTgt spid="6">
                                            <p:graphicEl>
                                              <a:dgm id="{C04A4F17-7EFE-4FDD-9A90-1E625405FDE0}"/>
                                            </p:graphicEl>
                                          </p:spTgt>
                                        </p:tgtEl>
                                        <p:attrNameLst>
                                          <p:attrName>r</p:attrName>
                                        </p:attrNameLst>
                                      </p:cBhvr>
                                    </p:animRot>
                                    <p:animRot by="-240000">
                                      <p:cBhvr>
                                        <p:cTn id="13" dur="350" fill="hold">
                                          <p:stCondLst>
                                            <p:cond delay="350"/>
                                          </p:stCondLst>
                                        </p:cTn>
                                        <p:tgtEl>
                                          <p:spTgt spid="6">
                                            <p:graphicEl>
                                              <a:dgm id="{C04A4F17-7EFE-4FDD-9A90-1E625405FDE0}"/>
                                            </p:graphicEl>
                                          </p:spTgt>
                                        </p:tgtEl>
                                        <p:attrNameLst>
                                          <p:attrName>r</p:attrName>
                                        </p:attrNameLst>
                                      </p:cBhvr>
                                    </p:animRot>
                                    <p:animRot by="240000">
                                      <p:cBhvr>
                                        <p:cTn id="14" dur="350" fill="hold">
                                          <p:stCondLst>
                                            <p:cond delay="700"/>
                                          </p:stCondLst>
                                        </p:cTn>
                                        <p:tgtEl>
                                          <p:spTgt spid="6">
                                            <p:graphicEl>
                                              <a:dgm id="{C04A4F17-7EFE-4FDD-9A90-1E625405FDE0}"/>
                                            </p:graphicEl>
                                          </p:spTgt>
                                        </p:tgtEl>
                                        <p:attrNameLst>
                                          <p:attrName>r</p:attrName>
                                        </p:attrNameLst>
                                      </p:cBhvr>
                                    </p:animRot>
                                    <p:animRot by="-240000">
                                      <p:cBhvr>
                                        <p:cTn id="15" dur="350" fill="hold">
                                          <p:stCondLst>
                                            <p:cond delay="1050"/>
                                          </p:stCondLst>
                                        </p:cTn>
                                        <p:tgtEl>
                                          <p:spTgt spid="6">
                                            <p:graphicEl>
                                              <a:dgm id="{C04A4F17-7EFE-4FDD-9A90-1E625405FDE0}"/>
                                            </p:graphicEl>
                                          </p:spTgt>
                                        </p:tgtEl>
                                        <p:attrNameLst>
                                          <p:attrName>r</p:attrName>
                                        </p:attrNameLst>
                                      </p:cBhvr>
                                    </p:animRot>
                                    <p:animRot by="120000">
                                      <p:cBhvr>
                                        <p:cTn id="16" dur="350" fill="hold">
                                          <p:stCondLst>
                                            <p:cond delay="1400"/>
                                          </p:stCondLst>
                                        </p:cTn>
                                        <p:tgtEl>
                                          <p:spTgt spid="6">
                                            <p:graphicEl>
                                              <a:dgm id="{C04A4F17-7EFE-4FDD-9A90-1E625405FDE0}"/>
                                            </p:graphicEl>
                                          </p:spTgt>
                                        </p:tgtEl>
                                        <p:attrNameLst>
                                          <p:attrName>r</p:attrName>
                                        </p:attrNameLst>
                                      </p:cBhvr>
                                    </p:animRot>
                                  </p:childTnLst>
                                </p:cTn>
                              </p:par>
                              <p:par>
                                <p:cTn id="17" presetID="32" presetClass="emph" presetSubtype="0" fill="hold" grpId="0" nodeType="withEffect">
                                  <p:stCondLst>
                                    <p:cond delay="13000"/>
                                  </p:stCondLst>
                                  <p:childTnLst>
                                    <p:animRot by="120000">
                                      <p:cBhvr>
                                        <p:cTn id="18" dur="175" fill="hold">
                                          <p:stCondLst>
                                            <p:cond delay="0"/>
                                          </p:stCondLst>
                                        </p:cTn>
                                        <p:tgtEl>
                                          <p:spTgt spid="6">
                                            <p:graphicEl>
                                              <a:dgm id="{BBD6E991-1455-49B8-9EDB-87494D66B536}"/>
                                            </p:graphicEl>
                                          </p:spTgt>
                                        </p:tgtEl>
                                        <p:attrNameLst>
                                          <p:attrName>r</p:attrName>
                                        </p:attrNameLst>
                                      </p:cBhvr>
                                    </p:animRot>
                                    <p:animRot by="-240000">
                                      <p:cBhvr>
                                        <p:cTn id="19" dur="350" fill="hold">
                                          <p:stCondLst>
                                            <p:cond delay="350"/>
                                          </p:stCondLst>
                                        </p:cTn>
                                        <p:tgtEl>
                                          <p:spTgt spid="6">
                                            <p:graphicEl>
                                              <a:dgm id="{BBD6E991-1455-49B8-9EDB-87494D66B536}"/>
                                            </p:graphicEl>
                                          </p:spTgt>
                                        </p:tgtEl>
                                        <p:attrNameLst>
                                          <p:attrName>r</p:attrName>
                                        </p:attrNameLst>
                                      </p:cBhvr>
                                    </p:animRot>
                                    <p:animRot by="240000">
                                      <p:cBhvr>
                                        <p:cTn id="20" dur="350" fill="hold">
                                          <p:stCondLst>
                                            <p:cond delay="700"/>
                                          </p:stCondLst>
                                        </p:cTn>
                                        <p:tgtEl>
                                          <p:spTgt spid="6">
                                            <p:graphicEl>
                                              <a:dgm id="{BBD6E991-1455-49B8-9EDB-87494D66B536}"/>
                                            </p:graphicEl>
                                          </p:spTgt>
                                        </p:tgtEl>
                                        <p:attrNameLst>
                                          <p:attrName>r</p:attrName>
                                        </p:attrNameLst>
                                      </p:cBhvr>
                                    </p:animRot>
                                    <p:animRot by="-240000">
                                      <p:cBhvr>
                                        <p:cTn id="21" dur="350" fill="hold">
                                          <p:stCondLst>
                                            <p:cond delay="1050"/>
                                          </p:stCondLst>
                                        </p:cTn>
                                        <p:tgtEl>
                                          <p:spTgt spid="6">
                                            <p:graphicEl>
                                              <a:dgm id="{BBD6E991-1455-49B8-9EDB-87494D66B536}"/>
                                            </p:graphicEl>
                                          </p:spTgt>
                                        </p:tgtEl>
                                        <p:attrNameLst>
                                          <p:attrName>r</p:attrName>
                                        </p:attrNameLst>
                                      </p:cBhvr>
                                    </p:animRot>
                                    <p:animRot by="120000">
                                      <p:cBhvr>
                                        <p:cTn id="22" dur="350" fill="hold">
                                          <p:stCondLst>
                                            <p:cond delay="1400"/>
                                          </p:stCondLst>
                                        </p:cTn>
                                        <p:tgtEl>
                                          <p:spTgt spid="6">
                                            <p:graphicEl>
                                              <a:dgm id="{BBD6E991-1455-49B8-9EDB-87494D66B536}"/>
                                            </p:graphicEl>
                                          </p:spTgt>
                                        </p:tgtEl>
                                        <p:attrNameLst>
                                          <p:attrName>r</p:attrName>
                                        </p:attrNameLst>
                                      </p:cBhvr>
                                    </p:animRot>
                                  </p:childTnLst>
                                </p:cTn>
                              </p:par>
                              <p:par>
                                <p:cTn id="23" presetID="32" presetClass="emph" presetSubtype="0" fill="hold" grpId="0" nodeType="withEffect">
                                  <p:stCondLst>
                                    <p:cond delay="13000"/>
                                  </p:stCondLst>
                                  <p:childTnLst>
                                    <p:animRot by="120000">
                                      <p:cBhvr>
                                        <p:cTn id="24" dur="175" fill="hold">
                                          <p:stCondLst>
                                            <p:cond delay="0"/>
                                          </p:stCondLst>
                                        </p:cTn>
                                        <p:tgtEl>
                                          <p:spTgt spid="6">
                                            <p:graphicEl>
                                              <a:dgm id="{CC934711-0A6D-44A9-92FB-33A260BF6038}"/>
                                            </p:graphicEl>
                                          </p:spTgt>
                                        </p:tgtEl>
                                        <p:attrNameLst>
                                          <p:attrName>r</p:attrName>
                                        </p:attrNameLst>
                                      </p:cBhvr>
                                    </p:animRot>
                                    <p:animRot by="-240000">
                                      <p:cBhvr>
                                        <p:cTn id="25" dur="350" fill="hold">
                                          <p:stCondLst>
                                            <p:cond delay="350"/>
                                          </p:stCondLst>
                                        </p:cTn>
                                        <p:tgtEl>
                                          <p:spTgt spid="6">
                                            <p:graphicEl>
                                              <a:dgm id="{CC934711-0A6D-44A9-92FB-33A260BF6038}"/>
                                            </p:graphicEl>
                                          </p:spTgt>
                                        </p:tgtEl>
                                        <p:attrNameLst>
                                          <p:attrName>r</p:attrName>
                                        </p:attrNameLst>
                                      </p:cBhvr>
                                    </p:animRot>
                                    <p:animRot by="240000">
                                      <p:cBhvr>
                                        <p:cTn id="26" dur="350" fill="hold">
                                          <p:stCondLst>
                                            <p:cond delay="700"/>
                                          </p:stCondLst>
                                        </p:cTn>
                                        <p:tgtEl>
                                          <p:spTgt spid="6">
                                            <p:graphicEl>
                                              <a:dgm id="{CC934711-0A6D-44A9-92FB-33A260BF6038}"/>
                                            </p:graphicEl>
                                          </p:spTgt>
                                        </p:tgtEl>
                                        <p:attrNameLst>
                                          <p:attrName>r</p:attrName>
                                        </p:attrNameLst>
                                      </p:cBhvr>
                                    </p:animRot>
                                    <p:animRot by="-240000">
                                      <p:cBhvr>
                                        <p:cTn id="27" dur="350" fill="hold">
                                          <p:stCondLst>
                                            <p:cond delay="1050"/>
                                          </p:stCondLst>
                                        </p:cTn>
                                        <p:tgtEl>
                                          <p:spTgt spid="6">
                                            <p:graphicEl>
                                              <a:dgm id="{CC934711-0A6D-44A9-92FB-33A260BF6038}"/>
                                            </p:graphicEl>
                                          </p:spTgt>
                                        </p:tgtEl>
                                        <p:attrNameLst>
                                          <p:attrName>r</p:attrName>
                                        </p:attrNameLst>
                                      </p:cBhvr>
                                    </p:animRot>
                                    <p:animRot by="120000">
                                      <p:cBhvr>
                                        <p:cTn id="28" dur="350" fill="hold">
                                          <p:stCondLst>
                                            <p:cond delay="1400"/>
                                          </p:stCondLst>
                                        </p:cTn>
                                        <p:tgtEl>
                                          <p:spTgt spid="6">
                                            <p:graphicEl>
                                              <a:dgm id="{CC934711-0A6D-44A9-92FB-33A260BF6038}"/>
                                            </p:graphicEl>
                                          </p:spTgt>
                                        </p:tgtEl>
                                        <p:attrNameLst>
                                          <p:attrName>r</p:attrName>
                                        </p:attrNameLst>
                                      </p:cBhvr>
                                    </p:animRot>
                                  </p:childTnLst>
                                </p:cTn>
                              </p:par>
                              <p:par>
                                <p:cTn id="29" presetID="32" presetClass="emph" presetSubtype="0" fill="hold" grpId="0" nodeType="withEffect">
                                  <p:stCondLst>
                                    <p:cond delay="15000"/>
                                  </p:stCondLst>
                                  <p:childTnLst>
                                    <p:animRot by="120000">
                                      <p:cBhvr>
                                        <p:cTn id="30" dur="175" fill="hold">
                                          <p:stCondLst>
                                            <p:cond delay="0"/>
                                          </p:stCondLst>
                                        </p:cTn>
                                        <p:tgtEl>
                                          <p:spTgt spid="6">
                                            <p:graphicEl>
                                              <a:dgm id="{E4D5CBEB-284A-4763-AAF8-46F6A34F82CB}"/>
                                            </p:graphicEl>
                                          </p:spTgt>
                                        </p:tgtEl>
                                        <p:attrNameLst>
                                          <p:attrName>r</p:attrName>
                                        </p:attrNameLst>
                                      </p:cBhvr>
                                    </p:animRot>
                                    <p:animRot by="-240000">
                                      <p:cBhvr>
                                        <p:cTn id="31" dur="350" fill="hold">
                                          <p:stCondLst>
                                            <p:cond delay="350"/>
                                          </p:stCondLst>
                                        </p:cTn>
                                        <p:tgtEl>
                                          <p:spTgt spid="6">
                                            <p:graphicEl>
                                              <a:dgm id="{E4D5CBEB-284A-4763-AAF8-46F6A34F82CB}"/>
                                            </p:graphicEl>
                                          </p:spTgt>
                                        </p:tgtEl>
                                        <p:attrNameLst>
                                          <p:attrName>r</p:attrName>
                                        </p:attrNameLst>
                                      </p:cBhvr>
                                    </p:animRot>
                                    <p:animRot by="240000">
                                      <p:cBhvr>
                                        <p:cTn id="32" dur="350" fill="hold">
                                          <p:stCondLst>
                                            <p:cond delay="700"/>
                                          </p:stCondLst>
                                        </p:cTn>
                                        <p:tgtEl>
                                          <p:spTgt spid="6">
                                            <p:graphicEl>
                                              <a:dgm id="{E4D5CBEB-284A-4763-AAF8-46F6A34F82CB}"/>
                                            </p:graphicEl>
                                          </p:spTgt>
                                        </p:tgtEl>
                                        <p:attrNameLst>
                                          <p:attrName>r</p:attrName>
                                        </p:attrNameLst>
                                      </p:cBhvr>
                                    </p:animRot>
                                    <p:animRot by="-240000">
                                      <p:cBhvr>
                                        <p:cTn id="33" dur="350" fill="hold">
                                          <p:stCondLst>
                                            <p:cond delay="1050"/>
                                          </p:stCondLst>
                                        </p:cTn>
                                        <p:tgtEl>
                                          <p:spTgt spid="6">
                                            <p:graphicEl>
                                              <a:dgm id="{E4D5CBEB-284A-4763-AAF8-46F6A34F82CB}"/>
                                            </p:graphicEl>
                                          </p:spTgt>
                                        </p:tgtEl>
                                        <p:attrNameLst>
                                          <p:attrName>r</p:attrName>
                                        </p:attrNameLst>
                                      </p:cBhvr>
                                    </p:animRot>
                                    <p:animRot by="120000">
                                      <p:cBhvr>
                                        <p:cTn id="34" dur="350" fill="hold">
                                          <p:stCondLst>
                                            <p:cond delay="1400"/>
                                          </p:stCondLst>
                                        </p:cTn>
                                        <p:tgtEl>
                                          <p:spTgt spid="6">
                                            <p:graphicEl>
                                              <a:dgm id="{E4D5CBEB-284A-4763-AAF8-46F6A34F82CB}"/>
                                            </p:graphicEl>
                                          </p:spTgt>
                                        </p:tgtEl>
                                        <p:attrNameLst>
                                          <p:attrName>r</p:attrName>
                                        </p:attrNameLst>
                                      </p:cBhvr>
                                    </p:animRot>
                                  </p:childTnLst>
                                </p:cTn>
                              </p:par>
                              <p:par>
                                <p:cTn id="35" presetID="32" presetClass="emph" presetSubtype="0" fill="hold" grpId="0" nodeType="withEffect">
                                  <p:stCondLst>
                                    <p:cond delay="15000"/>
                                  </p:stCondLst>
                                  <p:childTnLst>
                                    <p:animRot by="120000">
                                      <p:cBhvr>
                                        <p:cTn id="36" dur="175" fill="hold">
                                          <p:stCondLst>
                                            <p:cond delay="0"/>
                                          </p:stCondLst>
                                        </p:cTn>
                                        <p:tgtEl>
                                          <p:spTgt spid="6">
                                            <p:graphicEl>
                                              <a:dgm id="{C570936F-2423-4AA5-B262-9DD105F4C5DB}"/>
                                            </p:graphicEl>
                                          </p:spTgt>
                                        </p:tgtEl>
                                        <p:attrNameLst>
                                          <p:attrName>r</p:attrName>
                                        </p:attrNameLst>
                                      </p:cBhvr>
                                    </p:animRot>
                                    <p:animRot by="-240000">
                                      <p:cBhvr>
                                        <p:cTn id="37" dur="350" fill="hold">
                                          <p:stCondLst>
                                            <p:cond delay="350"/>
                                          </p:stCondLst>
                                        </p:cTn>
                                        <p:tgtEl>
                                          <p:spTgt spid="6">
                                            <p:graphicEl>
                                              <a:dgm id="{C570936F-2423-4AA5-B262-9DD105F4C5DB}"/>
                                            </p:graphicEl>
                                          </p:spTgt>
                                        </p:tgtEl>
                                        <p:attrNameLst>
                                          <p:attrName>r</p:attrName>
                                        </p:attrNameLst>
                                      </p:cBhvr>
                                    </p:animRot>
                                    <p:animRot by="240000">
                                      <p:cBhvr>
                                        <p:cTn id="38" dur="350" fill="hold">
                                          <p:stCondLst>
                                            <p:cond delay="700"/>
                                          </p:stCondLst>
                                        </p:cTn>
                                        <p:tgtEl>
                                          <p:spTgt spid="6">
                                            <p:graphicEl>
                                              <a:dgm id="{C570936F-2423-4AA5-B262-9DD105F4C5DB}"/>
                                            </p:graphicEl>
                                          </p:spTgt>
                                        </p:tgtEl>
                                        <p:attrNameLst>
                                          <p:attrName>r</p:attrName>
                                        </p:attrNameLst>
                                      </p:cBhvr>
                                    </p:animRot>
                                    <p:animRot by="-240000">
                                      <p:cBhvr>
                                        <p:cTn id="39" dur="350" fill="hold">
                                          <p:stCondLst>
                                            <p:cond delay="1050"/>
                                          </p:stCondLst>
                                        </p:cTn>
                                        <p:tgtEl>
                                          <p:spTgt spid="6">
                                            <p:graphicEl>
                                              <a:dgm id="{C570936F-2423-4AA5-B262-9DD105F4C5DB}"/>
                                            </p:graphicEl>
                                          </p:spTgt>
                                        </p:tgtEl>
                                        <p:attrNameLst>
                                          <p:attrName>r</p:attrName>
                                        </p:attrNameLst>
                                      </p:cBhvr>
                                    </p:animRot>
                                    <p:animRot by="120000">
                                      <p:cBhvr>
                                        <p:cTn id="40" dur="350" fill="hold">
                                          <p:stCondLst>
                                            <p:cond delay="1400"/>
                                          </p:stCondLst>
                                        </p:cTn>
                                        <p:tgtEl>
                                          <p:spTgt spid="6">
                                            <p:graphicEl>
                                              <a:dgm id="{C570936F-2423-4AA5-B262-9DD105F4C5DB}"/>
                                            </p:graphicEl>
                                          </p:spTgt>
                                        </p:tgtEl>
                                        <p:attrNameLst>
                                          <p:attrName>r</p:attrName>
                                        </p:attrNameLst>
                                      </p:cBhvr>
                                    </p:animRot>
                                  </p:childTnLst>
                                </p:cTn>
                              </p:par>
                              <p:par>
                                <p:cTn id="41" presetID="32" presetClass="emph" presetSubtype="0" fill="hold" grpId="0" nodeType="withEffect">
                                  <p:stCondLst>
                                    <p:cond delay="12000"/>
                                  </p:stCondLst>
                                  <p:childTnLst>
                                    <p:animRot by="120000">
                                      <p:cBhvr>
                                        <p:cTn id="42" dur="175" fill="hold">
                                          <p:stCondLst>
                                            <p:cond delay="0"/>
                                          </p:stCondLst>
                                        </p:cTn>
                                        <p:tgtEl>
                                          <p:spTgt spid="6">
                                            <p:graphicEl>
                                              <a:dgm id="{8E8441BF-912C-4798-B4B0-C3A50E42DE8D}"/>
                                            </p:graphicEl>
                                          </p:spTgt>
                                        </p:tgtEl>
                                        <p:attrNameLst>
                                          <p:attrName>r</p:attrName>
                                        </p:attrNameLst>
                                      </p:cBhvr>
                                    </p:animRot>
                                    <p:animRot by="-240000">
                                      <p:cBhvr>
                                        <p:cTn id="43" dur="350" fill="hold">
                                          <p:stCondLst>
                                            <p:cond delay="350"/>
                                          </p:stCondLst>
                                        </p:cTn>
                                        <p:tgtEl>
                                          <p:spTgt spid="6">
                                            <p:graphicEl>
                                              <a:dgm id="{8E8441BF-912C-4798-B4B0-C3A50E42DE8D}"/>
                                            </p:graphicEl>
                                          </p:spTgt>
                                        </p:tgtEl>
                                        <p:attrNameLst>
                                          <p:attrName>r</p:attrName>
                                        </p:attrNameLst>
                                      </p:cBhvr>
                                    </p:animRot>
                                    <p:animRot by="240000">
                                      <p:cBhvr>
                                        <p:cTn id="44" dur="350" fill="hold">
                                          <p:stCondLst>
                                            <p:cond delay="700"/>
                                          </p:stCondLst>
                                        </p:cTn>
                                        <p:tgtEl>
                                          <p:spTgt spid="6">
                                            <p:graphicEl>
                                              <a:dgm id="{8E8441BF-912C-4798-B4B0-C3A50E42DE8D}"/>
                                            </p:graphicEl>
                                          </p:spTgt>
                                        </p:tgtEl>
                                        <p:attrNameLst>
                                          <p:attrName>r</p:attrName>
                                        </p:attrNameLst>
                                      </p:cBhvr>
                                    </p:animRot>
                                    <p:animRot by="-240000">
                                      <p:cBhvr>
                                        <p:cTn id="45" dur="350" fill="hold">
                                          <p:stCondLst>
                                            <p:cond delay="1050"/>
                                          </p:stCondLst>
                                        </p:cTn>
                                        <p:tgtEl>
                                          <p:spTgt spid="6">
                                            <p:graphicEl>
                                              <a:dgm id="{8E8441BF-912C-4798-B4B0-C3A50E42DE8D}"/>
                                            </p:graphicEl>
                                          </p:spTgt>
                                        </p:tgtEl>
                                        <p:attrNameLst>
                                          <p:attrName>r</p:attrName>
                                        </p:attrNameLst>
                                      </p:cBhvr>
                                    </p:animRot>
                                    <p:animRot by="120000">
                                      <p:cBhvr>
                                        <p:cTn id="46" dur="350" fill="hold">
                                          <p:stCondLst>
                                            <p:cond delay="1400"/>
                                          </p:stCondLst>
                                        </p:cTn>
                                        <p:tgtEl>
                                          <p:spTgt spid="6">
                                            <p:graphicEl>
                                              <a:dgm id="{8E8441BF-912C-4798-B4B0-C3A50E42DE8D}"/>
                                            </p:graphicEl>
                                          </p:spTgt>
                                        </p:tgtEl>
                                        <p:attrNameLst>
                                          <p:attrName>r</p:attrName>
                                        </p:attrNameLst>
                                      </p:cBhvr>
                                    </p:animRot>
                                  </p:childTnLst>
                                </p:cTn>
                              </p:par>
                              <p:par>
                                <p:cTn id="47" presetID="32" presetClass="emph" presetSubtype="0" fill="hold" grpId="0" nodeType="withEffect">
                                  <p:stCondLst>
                                    <p:cond delay="13000"/>
                                  </p:stCondLst>
                                  <p:childTnLst>
                                    <p:animRot by="120000">
                                      <p:cBhvr>
                                        <p:cTn id="48" dur="175" fill="hold">
                                          <p:stCondLst>
                                            <p:cond delay="0"/>
                                          </p:stCondLst>
                                        </p:cTn>
                                        <p:tgtEl>
                                          <p:spTgt spid="6">
                                            <p:graphicEl>
                                              <a:dgm id="{6B6498A5-3C5B-4E5A-8FD7-C0C7BAFA787B}"/>
                                            </p:graphicEl>
                                          </p:spTgt>
                                        </p:tgtEl>
                                        <p:attrNameLst>
                                          <p:attrName>r</p:attrName>
                                        </p:attrNameLst>
                                      </p:cBhvr>
                                    </p:animRot>
                                    <p:animRot by="-240000">
                                      <p:cBhvr>
                                        <p:cTn id="49" dur="350" fill="hold">
                                          <p:stCondLst>
                                            <p:cond delay="350"/>
                                          </p:stCondLst>
                                        </p:cTn>
                                        <p:tgtEl>
                                          <p:spTgt spid="6">
                                            <p:graphicEl>
                                              <a:dgm id="{6B6498A5-3C5B-4E5A-8FD7-C0C7BAFA787B}"/>
                                            </p:graphicEl>
                                          </p:spTgt>
                                        </p:tgtEl>
                                        <p:attrNameLst>
                                          <p:attrName>r</p:attrName>
                                        </p:attrNameLst>
                                      </p:cBhvr>
                                    </p:animRot>
                                    <p:animRot by="240000">
                                      <p:cBhvr>
                                        <p:cTn id="50" dur="350" fill="hold">
                                          <p:stCondLst>
                                            <p:cond delay="700"/>
                                          </p:stCondLst>
                                        </p:cTn>
                                        <p:tgtEl>
                                          <p:spTgt spid="6">
                                            <p:graphicEl>
                                              <a:dgm id="{6B6498A5-3C5B-4E5A-8FD7-C0C7BAFA787B}"/>
                                            </p:graphicEl>
                                          </p:spTgt>
                                        </p:tgtEl>
                                        <p:attrNameLst>
                                          <p:attrName>r</p:attrName>
                                        </p:attrNameLst>
                                      </p:cBhvr>
                                    </p:animRot>
                                    <p:animRot by="-240000">
                                      <p:cBhvr>
                                        <p:cTn id="51" dur="350" fill="hold">
                                          <p:stCondLst>
                                            <p:cond delay="1050"/>
                                          </p:stCondLst>
                                        </p:cTn>
                                        <p:tgtEl>
                                          <p:spTgt spid="6">
                                            <p:graphicEl>
                                              <a:dgm id="{6B6498A5-3C5B-4E5A-8FD7-C0C7BAFA787B}"/>
                                            </p:graphicEl>
                                          </p:spTgt>
                                        </p:tgtEl>
                                        <p:attrNameLst>
                                          <p:attrName>r</p:attrName>
                                        </p:attrNameLst>
                                      </p:cBhvr>
                                    </p:animRot>
                                    <p:animRot by="120000">
                                      <p:cBhvr>
                                        <p:cTn id="52" dur="350" fill="hold">
                                          <p:stCondLst>
                                            <p:cond delay="1400"/>
                                          </p:stCondLst>
                                        </p:cTn>
                                        <p:tgtEl>
                                          <p:spTgt spid="6">
                                            <p:graphicEl>
                                              <a:dgm id="{6B6498A5-3C5B-4E5A-8FD7-C0C7BAFA787B}"/>
                                            </p:graphicEl>
                                          </p:spTgt>
                                        </p:tgtEl>
                                        <p:attrNameLst>
                                          <p:attrName>r</p:attrName>
                                        </p:attrNameLst>
                                      </p:cBhvr>
                                    </p:animRot>
                                  </p:childTnLst>
                                </p:cTn>
                              </p:par>
                              <p:par>
                                <p:cTn id="53" presetID="32" presetClass="emph" presetSubtype="0" fill="hold" grpId="0" nodeType="withEffect">
                                  <p:stCondLst>
                                    <p:cond delay="15000"/>
                                  </p:stCondLst>
                                  <p:childTnLst>
                                    <p:animRot by="120000">
                                      <p:cBhvr>
                                        <p:cTn id="54" dur="175" fill="hold">
                                          <p:stCondLst>
                                            <p:cond delay="0"/>
                                          </p:stCondLst>
                                        </p:cTn>
                                        <p:tgtEl>
                                          <p:spTgt spid="6">
                                            <p:graphicEl>
                                              <a:dgm id="{B72D7AB0-D118-4107-877C-3DA82FF78436}"/>
                                            </p:graphicEl>
                                          </p:spTgt>
                                        </p:tgtEl>
                                        <p:attrNameLst>
                                          <p:attrName>r</p:attrName>
                                        </p:attrNameLst>
                                      </p:cBhvr>
                                    </p:animRot>
                                    <p:animRot by="-240000">
                                      <p:cBhvr>
                                        <p:cTn id="55" dur="350" fill="hold">
                                          <p:stCondLst>
                                            <p:cond delay="350"/>
                                          </p:stCondLst>
                                        </p:cTn>
                                        <p:tgtEl>
                                          <p:spTgt spid="6">
                                            <p:graphicEl>
                                              <a:dgm id="{B72D7AB0-D118-4107-877C-3DA82FF78436}"/>
                                            </p:graphicEl>
                                          </p:spTgt>
                                        </p:tgtEl>
                                        <p:attrNameLst>
                                          <p:attrName>r</p:attrName>
                                        </p:attrNameLst>
                                      </p:cBhvr>
                                    </p:animRot>
                                    <p:animRot by="240000">
                                      <p:cBhvr>
                                        <p:cTn id="56" dur="350" fill="hold">
                                          <p:stCondLst>
                                            <p:cond delay="700"/>
                                          </p:stCondLst>
                                        </p:cTn>
                                        <p:tgtEl>
                                          <p:spTgt spid="6">
                                            <p:graphicEl>
                                              <a:dgm id="{B72D7AB0-D118-4107-877C-3DA82FF78436}"/>
                                            </p:graphicEl>
                                          </p:spTgt>
                                        </p:tgtEl>
                                        <p:attrNameLst>
                                          <p:attrName>r</p:attrName>
                                        </p:attrNameLst>
                                      </p:cBhvr>
                                    </p:animRot>
                                    <p:animRot by="-240000">
                                      <p:cBhvr>
                                        <p:cTn id="57" dur="350" fill="hold">
                                          <p:stCondLst>
                                            <p:cond delay="1050"/>
                                          </p:stCondLst>
                                        </p:cTn>
                                        <p:tgtEl>
                                          <p:spTgt spid="6">
                                            <p:graphicEl>
                                              <a:dgm id="{B72D7AB0-D118-4107-877C-3DA82FF78436}"/>
                                            </p:graphicEl>
                                          </p:spTgt>
                                        </p:tgtEl>
                                        <p:attrNameLst>
                                          <p:attrName>r</p:attrName>
                                        </p:attrNameLst>
                                      </p:cBhvr>
                                    </p:animRot>
                                    <p:animRot by="120000">
                                      <p:cBhvr>
                                        <p:cTn id="58" dur="350" fill="hold">
                                          <p:stCondLst>
                                            <p:cond delay="1400"/>
                                          </p:stCondLst>
                                        </p:cTn>
                                        <p:tgtEl>
                                          <p:spTgt spid="6">
                                            <p:graphicEl>
                                              <a:dgm id="{B72D7AB0-D118-4107-877C-3DA82FF78436}"/>
                                            </p:graphic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AtOnc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haled.medini\Documents\Mes documents\04_Education\06_NEMO Summer School\00_Summer 2018\Offer1-0101.png"/>
          <p:cNvPicPr>
            <a:picLocks noChangeAspect="1" noChangeArrowheads="1"/>
          </p:cNvPicPr>
          <p:nvPr/>
        </p:nvPicPr>
        <p:blipFill rotWithShape="1">
          <a:blip r:embed="rId3">
            <a:extLst>
              <a:ext uri="{28A0092B-C50C-407E-A947-70E740481C1C}">
                <a14:useLocalDpi xmlns:a14="http://schemas.microsoft.com/office/drawing/2010/main" val="0"/>
              </a:ext>
            </a:extLst>
          </a:blip>
          <a:srcRect b="25824"/>
          <a:stretch/>
        </p:blipFill>
        <p:spPr bwMode="auto">
          <a:xfrm>
            <a:off x="546100" y="1193225"/>
            <a:ext cx="4499930" cy="4785547"/>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numéro de diapositive 4"/>
          <p:cNvSpPr>
            <a:spLocks noGrp="1"/>
          </p:cNvSpPr>
          <p:nvPr>
            <p:ph type="sldNum" sz="quarter" idx="12"/>
          </p:nvPr>
        </p:nvSpPr>
        <p:spPr>
          <a:xfrm>
            <a:off x="9120553" y="5783172"/>
            <a:ext cx="27432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57F1E4F-1CFF-5643-939E-217C01CDF565}" type="slidenum">
              <a:rPr kumimoji="0" lang="en-US" b="0" i="0" u="none" strike="noStrike" kern="0" cap="none" spc="0" normalizeH="0" baseline="0" noProof="0" smtClean="0">
                <a:ln>
                  <a:noFill/>
                </a:ln>
                <a:solidFill>
                  <a:prstClr val="whit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b="0" i="0" u="none" strike="noStrike" kern="0" cap="none" spc="0" normalizeH="0" baseline="0" noProof="0" dirty="0">
              <a:ln>
                <a:noFill/>
              </a:ln>
              <a:solidFill>
                <a:prstClr val="white"/>
              </a:solidFill>
              <a:effectLst/>
              <a:uLnTx/>
              <a:uFillTx/>
            </a:endParaRPr>
          </a:p>
        </p:txBody>
      </p:sp>
      <p:graphicFrame>
        <p:nvGraphicFramePr>
          <p:cNvPr id="3" name="Diagram 2"/>
          <p:cNvGraphicFramePr/>
          <p:nvPr>
            <p:extLst>
              <p:ext uri="{D42A27DB-BD31-4B8C-83A1-F6EECF244321}">
                <p14:modId xmlns:p14="http://schemas.microsoft.com/office/powerpoint/2010/main" val="3717923817"/>
              </p:ext>
            </p:extLst>
          </p:nvPr>
        </p:nvGraphicFramePr>
        <p:xfrm>
          <a:off x="6491331" y="1690759"/>
          <a:ext cx="5345167" cy="22941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ZoneTexte 17"/>
          <p:cNvSpPr txBox="1"/>
          <p:nvPr/>
        </p:nvSpPr>
        <p:spPr>
          <a:xfrm>
            <a:off x="114300" y="5578662"/>
            <a:ext cx="1916526"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00" b="1" i="1" dirty="0"/>
              <a:t>7.1 Offer View – Scenario 1 in PS3M</a:t>
            </a:r>
          </a:p>
        </p:txBody>
      </p:sp>
      <p:graphicFrame>
        <p:nvGraphicFramePr>
          <p:cNvPr id="27" name="Diagram 26"/>
          <p:cNvGraphicFramePr/>
          <p:nvPr>
            <p:extLst>
              <p:ext uri="{D42A27DB-BD31-4B8C-83A1-F6EECF244321}">
                <p14:modId xmlns:p14="http://schemas.microsoft.com/office/powerpoint/2010/main" val="3218960296"/>
              </p:ext>
            </p:extLst>
          </p:nvPr>
        </p:nvGraphicFramePr>
        <p:xfrm>
          <a:off x="6197711" y="3861200"/>
          <a:ext cx="5818599" cy="232975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5" name="Rectangle: Rounded Corners 24"/>
          <p:cNvSpPr/>
          <p:nvPr/>
        </p:nvSpPr>
        <p:spPr>
          <a:xfrm rot="16200000">
            <a:off x="8232268" y="507768"/>
            <a:ext cx="1944000" cy="4680000"/>
          </a:xfrm>
          <a:prstGeom prst="roundRect">
            <a:avLst>
              <a:gd name="adj" fmla="val 5399"/>
            </a:avLst>
          </a:prstGeom>
          <a:noFill/>
          <a:ln>
            <a:prstDash val="sysDash"/>
          </a:ln>
        </p:spPr>
        <p:style>
          <a:lnRef idx="2">
            <a:schemeClr val="accent3"/>
          </a:lnRef>
          <a:fillRef idx="1">
            <a:schemeClr val="lt1"/>
          </a:fillRef>
          <a:effectRef idx="0">
            <a:schemeClr val="accent3"/>
          </a:effectRef>
          <a:fontRef idx="minor">
            <a:schemeClr val="dk1">
              <a:hueOff val="0"/>
              <a:satOff val="0"/>
              <a:lumOff val="0"/>
              <a:alphaOff val="0"/>
            </a:schemeClr>
          </a:fontRef>
        </p:style>
      </p:sp>
      <p:sp>
        <p:nvSpPr>
          <p:cNvPr id="28" name="Rectangle: Rounded Corners 27"/>
          <p:cNvSpPr/>
          <p:nvPr/>
        </p:nvSpPr>
        <p:spPr>
          <a:xfrm rot="16200000">
            <a:off x="8233200" y="2666771"/>
            <a:ext cx="1944000" cy="4680000"/>
          </a:xfrm>
          <a:prstGeom prst="roundRect">
            <a:avLst>
              <a:gd name="adj" fmla="val 5399"/>
            </a:avLst>
          </a:prstGeom>
          <a:noFill/>
          <a:ln>
            <a:prstDash val="sysDash"/>
          </a:ln>
        </p:spPr>
        <p:style>
          <a:lnRef idx="2">
            <a:schemeClr val="accent3"/>
          </a:lnRef>
          <a:fillRef idx="1">
            <a:schemeClr val="lt1"/>
          </a:fillRef>
          <a:effectRef idx="0">
            <a:schemeClr val="accent3"/>
          </a:effectRef>
          <a:fontRef idx="minor">
            <a:schemeClr val="dk1">
              <a:hueOff val="0"/>
              <a:satOff val="0"/>
              <a:lumOff val="0"/>
              <a:alphaOff val="0"/>
            </a:schemeClr>
          </a:fontRef>
        </p:style>
      </p:sp>
      <p:sp>
        <p:nvSpPr>
          <p:cNvPr id="21" name="Arrow: Curved Right 20"/>
          <p:cNvSpPr/>
          <p:nvPr/>
        </p:nvSpPr>
        <p:spPr>
          <a:xfrm flipH="1">
            <a:off x="11293584" y="4355689"/>
            <a:ext cx="488388" cy="1224816"/>
          </a:xfrm>
          <a:prstGeom prst="curvedRightArrow">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9" name="Arrow: Curved Right 8"/>
          <p:cNvSpPr/>
          <p:nvPr/>
        </p:nvSpPr>
        <p:spPr>
          <a:xfrm>
            <a:off x="6215906" y="2969697"/>
            <a:ext cx="684000" cy="2069274"/>
          </a:xfrm>
          <a:prstGeom prst="curvedRightArrow">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3" name="Titre 1"/>
          <p:cNvSpPr txBox="1">
            <a:spLocks/>
          </p:cNvSpPr>
          <p:nvPr/>
        </p:nvSpPr>
        <p:spPr>
          <a:xfrm>
            <a:off x="110615" y="0"/>
            <a:ext cx="77606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fr-FR" sz="3200" b="1" kern="1200" dirty="0" smtClean="0">
                <a:solidFill>
                  <a:schemeClr val="tx1"/>
                </a:solidFill>
                <a:latin typeface="Arial Narrow" panose="020B0606020202030204" pitchFamily="34" charset="0"/>
                <a:ea typeface="+mj-ea"/>
                <a:cs typeface="+mj-cs"/>
              </a:defRPr>
            </a:lvl1pPr>
          </a:lstStyle>
          <a:p>
            <a:r>
              <a:rPr lang="en-US" dirty="0" smtClean="0"/>
              <a:t>Presentation of PS3M Modelling Approach</a:t>
            </a:r>
          </a:p>
          <a:p>
            <a:r>
              <a:rPr lang="en-US" i="1" dirty="0">
                <a:solidFill>
                  <a:schemeClr val="dk2">
                    <a:hueOff val="0"/>
                    <a:satOff val="0"/>
                    <a:lumOff val="0"/>
                    <a:alphaOff val="0"/>
                  </a:schemeClr>
                </a:solidFill>
              </a:rPr>
              <a:t>Step </a:t>
            </a:r>
            <a:r>
              <a:rPr lang="en-US" i="1" dirty="0" smtClean="0">
                <a:solidFill>
                  <a:schemeClr val="dk2">
                    <a:hueOff val="0"/>
                    <a:satOff val="0"/>
                    <a:lumOff val="0"/>
                    <a:alphaOff val="0"/>
                  </a:schemeClr>
                </a:solidFill>
              </a:rPr>
              <a:t>7. Offer </a:t>
            </a:r>
            <a:r>
              <a:rPr lang="en-US" i="1" dirty="0">
                <a:solidFill>
                  <a:schemeClr val="dk2">
                    <a:hueOff val="0"/>
                    <a:satOff val="0"/>
                    <a:lumOff val="0"/>
                    <a:alphaOff val="0"/>
                  </a:schemeClr>
                </a:solidFill>
              </a:rPr>
              <a:t>Model </a:t>
            </a:r>
            <a:endParaRPr lang="en-US" dirty="0"/>
          </a:p>
        </p:txBody>
      </p:sp>
      <p:sp>
        <p:nvSpPr>
          <p:cNvPr id="26" name="Espace réservé du numéro de diapositive 2"/>
          <p:cNvSpPr txBox="1">
            <a:spLocks/>
          </p:cNvSpPr>
          <p:nvPr/>
        </p:nvSpPr>
        <p:spPr>
          <a:xfrm>
            <a:off x="9120553" y="6433801"/>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4909E9-1243-4A5E-B0EE-9F03FF47D35F}" type="slidenum">
              <a:rPr lang="fr-FR" smtClean="0"/>
              <a:pPr/>
              <a:t>14</a:t>
            </a:fld>
            <a:endParaRPr lang="fr-FR" dirty="0"/>
          </a:p>
        </p:txBody>
      </p:sp>
      <p:sp>
        <p:nvSpPr>
          <p:cNvPr id="15" name="Footer Placeholder 3"/>
          <p:cNvSpPr>
            <a:spLocks noGrp="1"/>
          </p:cNvSpPr>
          <p:nvPr>
            <p:ph type="ftr" sz="quarter" idx="4294967295"/>
          </p:nvPr>
        </p:nvSpPr>
        <p:spPr>
          <a:xfrm>
            <a:off x="3183356" y="6433801"/>
            <a:ext cx="4697259" cy="365125"/>
          </a:xfrm>
          <a:prstGeom prst="rect">
            <a:avLst/>
          </a:prstGeom>
        </p:spPr>
        <p:txBody>
          <a:bodyPr/>
          <a:lstStyle/>
          <a:p>
            <a:r>
              <a:rPr lang="en-US" dirty="0" err="1">
                <a:latin typeface="Arial Narrow" panose="020B0606020202030204" pitchFamily="34" charset="0"/>
              </a:rPr>
              <a:t>DIGIFoF</a:t>
            </a:r>
            <a:r>
              <a:rPr lang="en-US" dirty="0">
                <a:latin typeface="Arial Narrow" panose="020B0606020202030204" pitchFamily="34" charset="0"/>
              </a:rPr>
              <a:t> Training – EMSE02_Module 4</a:t>
            </a:r>
          </a:p>
        </p:txBody>
      </p:sp>
    </p:spTree>
    <p:extLst>
      <p:ext uri="{BB962C8B-B14F-4D97-AF65-F5344CB8AC3E}">
        <p14:creationId xmlns:p14="http://schemas.microsoft.com/office/powerpoint/2010/main" val="1192596494"/>
      </p:ext>
    </p:extLst>
  </p:cSld>
  <p:clrMapOvr>
    <a:masterClrMapping/>
  </p:clrMapOvr>
  <mc:AlternateContent xmlns:mc="http://schemas.openxmlformats.org/markup-compatibility/2006" xmlns:p14="http://schemas.microsoft.com/office/powerpoint/2010/main">
    <mc:Choice Requires="p14">
      <p:transition spd="med" p14:dur="700" advClick="0" advTm="133000">
        <p:fade/>
      </p:transition>
    </mc:Choice>
    <mc:Fallback xmlns="">
      <p:transition spd="med" advClick="0" advTm="13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800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par>
                                <p:cTn id="8" presetID="10" presetClass="entr" presetSubtype="0" fill="hold" grpId="1" nodeType="withEffect">
                                  <p:stCondLst>
                                    <p:cond delay="80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22" presetClass="entr" presetSubtype="1" fill="hold" grpId="0" nodeType="withEffect">
                                  <p:stCondLst>
                                    <p:cond delay="900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1000"/>
                                        <p:tgtEl>
                                          <p:spTgt spid="9"/>
                                        </p:tgtEl>
                                      </p:cBhvr>
                                    </p:animEffect>
                                  </p:childTnLst>
                                </p:cTn>
                              </p:par>
                              <p:par>
                                <p:cTn id="14" presetID="10" presetClass="entr" presetSubtype="0" fill="hold" nodeType="withEffect">
                                  <p:stCondLst>
                                    <p:cond delay="1000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1000"/>
                                        <p:tgtEl>
                                          <p:spTgt spid="28"/>
                                        </p:tgtEl>
                                      </p:cBhvr>
                                    </p:animEffect>
                                  </p:childTnLst>
                                </p:cTn>
                              </p:par>
                              <p:par>
                                <p:cTn id="17" presetID="10" presetClass="entr" presetSubtype="0" fill="hold" grpId="1" nodeType="withEffect">
                                  <p:stCondLst>
                                    <p:cond delay="1000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childTnLst>
                                </p:cTn>
                              </p:par>
                              <p:par>
                                <p:cTn id="20" presetID="22" presetClass="entr" presetSubtype="1" fill="hold" grpId="0" nodeType="withEffect">
                                  <p:stCondLst>
                                    <p:cond delay="1200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1000"/>
                                        <p:tgtEl>
                                          <p:spTgt spid="21"/>
                                        </p:tgtEl>
                                      </p:cBhvr>
                                    </p:animEffect>
                                  </p:childTnLst>
                                </p:cTn>
                              </p:par>
                              <p:par>
                                <p:cTn id="23" presetID="26" presetClass="emph" presetSubtype="0" fill="hold" grpId="0" nodeType="withEffect">
                                  <p:stCondLst>
                                    <p:cond delay="21000"/>
                                  </p:stCondLst>
                                  <p:childTnLst>
                                    <p:animEffect transition="out" filter="fade">
                                      <p:cBhvr>
                                        <p:cTn id="24" dur="1000" tmFilter="0, 0; .2, .5; .8, .5; 1, 0"/>
                                        <p:tgtEl>
                                          <p:spTgt spid="3"/>
                                        </p:tgtEl>
                                      </p:cBhvr>
                                    </p:animEffect>
                                    <p:animScale>
                                      <p:cBhvr>
                                        <p:cTn id="25" dur="500" autoRev="1" fill="hold"/>
                                        <p:tgtEl>
                                          <p:spTgt spid="3"/>
                                        </p:tgtEl>
                                      </p:cBhvr>
                                      <p:by x="105000" y="105000"/>
                                    </p:animScale>
                                  </p:childTnLst>
                                </p:cTn>
                              </p:par>
                              <p:par>
                                <p:cTn id="26" presetID="26" presetClass="emph" presetSubtype="0" fill="hold" grpId="0" nodeType="withEffect">
                                  <p:stCondLst>
                                    <p:cond delay="70800"/>
                                  </p:stCondLst>
                                  <p:childTnLst>
                                    <p:animEffect transition="out" filter="fade">
                                      <p:cBhvr>
                                        <p:cTn id="27" dur="1000" tmFilter="0, 0; .2, .5; .8, .5; 1, 0"/>
                                        <p:tgtEl>
                                          <p:spTgt spid="27"/>
                                        </p:tgtEl>
                                      </p:cBhvr>
                                    </p:animEffect>
                                    <p:animScale>
                                      <p:cBhvr>
                                        <p:cTn id="28" dur="500" autoRev="1" fill="hold"/>
                                        <p:tgtEl>
                                          <p:spTgt spid="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3" grpId="1">
        <p:bldAsOne/>
      </p:bldGraphic>
      <p:bldGraphic spid="27" grpId="0">
        <p:bldAsOne/>
      </p:bldGraphic>
      <p:bldGraphic spid="27" grpId="1">
        <p:bldAsOne/>
      </p:bldGraphic>
      <p:bldP spid="21"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khaled.medini\Documents\Mes documents\04_Education\06_NEMO Summer School\00_Summer 2018\Performance0101.png"/>
          <p:cNvPicPr>
            <a:picLocks noChangeAspect="1" noChangeArrowheads="1"/>
          </p:cNvPicPr>
          <p:nvPr/>
        </p:nvPicPr>
        <p:blipFill rotWithShape="1">
          <a:blip r:embed="rId3">
            <a:extLst>
              <a:ext uri="{28A0092B-C50C-407E-A947-70E740481C1C}">
                <a14:useLocalDpi xmlns:a14="http://schemas.microsoft.com/office/drawing/2010/main" val="0"/>
              </a:ext>
            </a:extLst>
          </a:blip>
          <a:srcRect r="9941"/>
          <a:stretch/>
        </p:blipFill>
        <p:spPr bwMode="auto">
          <a:xfrm>
            <a:off x="6601632" y="1397979"/>
            <a:ext cx="5552268" cy="4300170"/>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numéro de diapositive 4"/>
          <p:cNvSpPr>
            <a:spLocks noGrp="1"/>
          </p:cNvSpPr>
          <p:nvPr>
            <p:ph type="sldNum" sz="quarter" idx="12"/>
          </p:nvPr>
        </p:nvSpPr>
        <p:spPr>
          <a:xfrm>
            <a:off x="9120553" y="5660080"/>
            <a:ext cx="27432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57F1E4F-1CFF-5643-939E-217C01CDF565}" type="slidenum">
              <a:rPr kumimoji="0" lang="en-US" b="0" i="0" u="none" strike="noStrike" kern="0" cap="none" spc="0" normalizeH="0" baseline="0" noProof="0" smtClean="0">
                <a:ln>
                  <a:noFill/>
                </a:ln>
                <a:solidFill>
                  <a:prstClr val="whit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b="0" i="0" u="none" strike="noStrike" kern="0" cap="none" spc="0" normalizeH="0" baseline="0" noProof="0" dirty="0">
              <a:ln>
                <a:noFill/>
              </a:ln>
              <a:solidFill>
                <a:prstClr val="white"/>
              </a:solidFill>
              <a:effectLst/>
              <a:uLnTx/>
              <a:uFillTx/>
            </a:endParaRPr>
          </a:p>
        </p:txBody>
      </p:sp>
      <p:graphicFrame>
        <p:nvGraphicFramePr>
          <p:cNvPr id="18" name="Diagram 17"/>
          <p:cNvGraphicFramePr/>
          <p:nvPr>
            <p:extLst>
              <p:ext uri="{D42A27DB-BD31-4B8C-83A1-F6EECF244321}">
                <p14:modId xmlns:p14="http://schemas.microsoft.com/office/powerpoint/2010/main" val="1115603029"/>
              </p:ext>
            </p:extLst>
          </p:nvPr>
        </p:nvGraphicFramePr>
        <p:xfrm>
          <a:off x="-114853" y="2058643"/>
          <a:ext cx="3871843" cy="33710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Diagram 2"/>
          <p:cNvGraphicFramePr/>
          <p:nvPr>
            <p:extLst>
              <p:ext uri="{D42A27DB-BD31-4B8C-83A1-F6EECF244321}">
                <p14:modId xmlns:p14="http://schemas.microsoft.com/office/powerpoint/2010/main" val="3151458899"/>
              </p:ext>
            </p:extLst>
          </p:nvPr>
        </p:nvGraphicFramePr>
        <p:xfrm>
          <a:off x="3435835" y="2492632"/>
          <a:ext cx="2888765" cy="275902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6" name="ZoneTexte 15"/>
          <p:cNvSpPr txBox="1"/>
          <p:nvPr/>
        </p:nvSpPr>
        <p:spPr>
          <a:xfrm>
            <a:off x="6673377" y="5566251"/>
            <a:ext cx="1916526"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00" b="1" i="1" dirty="0"/>
              <a:t>8. Performance View in PS3M</a:t>
            </a:r>
          </a:p>
        </p:txBody>
      </p:sp>
      <p:sp>
        <p:nvSpPr>
          <p:cNvPr id="20" name="Titre 1"/>
          <p:cNvSpPr txBox="1">
            <a:spLocks/>
          </p:cNvSpPr>
          <p:nvPr/>
        </p:nvSpPr>
        <p:spPr>
          <a:xfrm>
            <a:off x="110615" y="0"/>
            <a:ext cx="77606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fr-FR" sz="3200" b="1" kern="1200" dirty="0" smtClean="0">
                <a:solidFill>
                  <a:schemeClr val="tx1"/>
                </a:solidFill>
                <a:latin typeface="Arial Narrow" panose="020B0606020202030204" pitchFamily="34" charset="0"/>
                <a:ea typeface="+mj-ea"/>
                <a:cs typeface="+mj-cs"/>
              </a:defRPr>
            </a:lvl1pPr>
          </a:lstStyle>
          <a:p>
            <a:r>
              <a:rPr lang="en-US" dirty="0" smtClean="0"/>
              <a:t>Presentation of PS3M Modelling Approach</a:t>
            </a:r>
          </a:p>
          <a:p>
            <a:r>
              <a:rPr lang="en-US" i="1" dirty="0">
                <a:solidFill>
                  <a:schemeClr val="dk2">
                    <a:hueOff val="0"/>
                    <a:satOff val="0"/>
                    <a:lumOff val="0"/>
                    <a:alphaOff val="0"/>
                  </a:schemeClr>
                </a:solidFill>
              </a:rPr>
              <a:t>Step </a:t>
            </a:r>
            <a:r>
              <a:rPr lang="en-US" i="1" dirty="0" smtClean="0">
                <a:solidFill>
                  <a:schemeClr val="dk2">
                    <a:hueOff val="0"/>
                    <a:satOff val="0"/>
                    <a:lumOff val="0"/>
                    <a:alphaOff val="0"/>
                  </a:schemeClr>
                </a:solidFill>
              </a:rPr>
              <a:t>8. Performance Model </a:t>
            </a:r>
            <a:endParaRPr lang="en-US" dirty="0"/>
          </a:p>
        </p:txBody>
      </p:sp>
      <p:sp>
        <p:nvSpPr>
          <p:cNvPr id="21" name="Espace réservé du numéro de diapositive 2"/>
          <p:cNvSpPr txBox="1">
            <a:spLocks/>
          </p:cNvSpPr>
          <p:nvPr/>
        </p:nvSpPr>
        <p:spPr>
          <a:xfrm>
            <a:off x="9120553" y="6433801"/>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4909E9-1243-4A5E-B0EE-9F03FF47D35F}" type="slidenum">
              <a:rPr lang="fr-FR" smtClean="0"/>
              <a:pPr/>
              <a:t>15</a:t>
            </a:fld>
            <a:endParaRPr lang="fr-FR" dirty="0"/>
          </a:p>
        </p:txBody>
      </p:sp>
      <p:sp>
        <p:nvSpPr>
          <p:cNvPr id="11" name="Footer Placeholder 3"/>
          <p:cNvSpPr>
            <a:spLocks noGrp="1"/>
          </p:cNvSpPr>
          <p:nvPr>
            <p:ph type="ftr" sz="quarter" idx="4294967295"/>
          </p:nvPr>
        </p:nvSpPr>
        <p:spPr>
          <a:xfrm>
            <a:off x="3183356" y="6433801"/>
            <a:ext cx="4697259" cy="365125"/>
          </a:xfrm>
          <a:prstGeom prst="rect">
            <a:avLst/>
          </a:prstGeom>
        </p:spPr>
        <p:txBody>
          <a:bodyPr/>
          <a:lstStyle/>
          <a:p>
            <a:r>
              <a:rPr lang="en-US" dirty="0" err="1">
                <a:latin typeface="Arial Narrow" panose="020B0606020202030204" pitchFamily="34" charset="0"/>
              </a:rPr>
              <a:t>DIGIFoF</a:t>
            </a:r>
            <a:r>
              <a:rPr lang="en-US" dirty="0">
                <a:latin typeface="Arial Narrow" panose="020B0606020202030204" pitchFamily="34" charset="0"/>
              </a:rPr>
              <a:t> Training – EMSE02_Module 4</a:t>
            </a:r>
          </a:p>
        </p:txBody>
      </p:sp>
    </p:spTree>
    <p:extLst>
      <p:ext uri="{BB962C8B-B14F-4D97-AF65-F5344CB8AC3E}">
        <p14:creationId xmlns:p14="http://schemas.microsoft.com/office/powerpoint/2010/main" val="86629395"/>
      </p:ext>
    </p:extLst>
  </p:cSld>
  <p:clrMapOvr>
    <a:masterClrMapping/>
  </p:clrMapOvr>
  <mc:AlternateContent xmlns:mc="http://schemas.openxmlformats.org/markup-compatibility/2006" xmlns:p14="http://schemas.microsoft.com/office/powerpoint/2010/main">
    <mc:Choice Requires="p14">
      <p:transition spd="med" p14:dur="700" advClick="0" advTm="71000">
        <p:fade/>
      </p:transition>
    </mc:Choice>
    <mc:Fallback xmlns="">
      <p:transition spd="med" advClick="0" advTm="7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4000"/>
                                  </p:stCondLst>
                                  <p:childTnLst>
                                    <p:set>
                                      <p:cBhvr>
                                        <p:cTn id="6" dur="1" fill="hold">
                                          <p:stCondLst>
                                            <p:cond delay="0"/>
                                          </p:stCondLst>
                                        </p:cTn>
                                        <p:tgtEl>
                                          <p:spTgt spid="18">
                                            <p:graphicEl>
                                              <a:dgm id="{2AE01C95-34D6-4FBA-B1B3-A7ED64731AFA}"/>
                                            </p:graphicEl>
                                          </p:spTgt>
                                        </p:tgtEl>
                                        <p:attrNameLst>
                                          <p:attrName>style.visibility</p:attrName>
                                        </p:attrNameLst>
                                      </p:cBhvr>
                                      <p:to>
                                        <p:strVal val="visible"/>
                                      </p:to>
                                    </p:set>
                                    <p:animEffect transition="in" filter="fade">
                                      <p:cBhvr>
                                        <p:cTn id="7" dur="750"/>
                                        <p:tgtEl>
                                          <p:spTgt spid="18">
                                            <p:graphicEl>
                                              <a:dgm id="{2AE01C95-34D6-4FBA-B1B3-A7ED64731AFA}"/>
                                            </p:graphicEl>
                                          </p:spTgt>
                                        </p:tgtEl>
                                      </p:cBhvr>
                                    </p:animEffect>
                                    <p:anim calcmode="lin" valueType="num">
                                      <p:cBhvr>
                                        <p:cTn id="8" dur="750" fill="hold"/>
                                        <p:tgtEl>
                                          <p:spTgt spid="18">
                                            <p:graphicEl>
                                              <a:dgm id="{2AE01C95-34D6-4FBA-B1B3-A7ED64731AFA}"/>
                                            </p:graphicEl>
                                          </p:spTgt>
                                        </p:tgtEl>
                                        <p:attrNameLst>
                                          <p:attrName>ppt_x</p:attrName>
                                        </p:attrNameLst>
                                      </p:cBhvr>
                                      <p:tavLst>
                                        <p:tav tm="0">
                                          <p:val>
                                            <p:strVal val="#ppt_x"/>
                                          </p:val>
                                        </p:tav>
                                        <p:tav tm="100000">
                                          <p:val>
                                            <p:strVal val="#ppt_x"/>
                                          </p:val>
                                        </p:tav>
                                      </p:tavLst>
                                    </p:anim>
                                    <p:anim calcmode="lin" valueType="num">
                                      <p:cBhvr>
                                        <p:cTn id="9" dur="750" fill="hold"/>
                                        <p:tgtEl>
                                          <p:spTgt spid="18">
                                            <p:graphicEl>
                                              <a:dgm id="{2AE01C95-34D6-4FBA-B1B3-A7ED64731AFA}"/>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4000"/>
                                  </p:stCondLst>
                                  <p:childTnLst>
                                    <p:set>
                                      <p:cBhvr>
                                        <p:cTn id="11" dur="1" fill="hold">
                                          <p:stCondLst>
                                            <p:cond delay="0"/>
                                          </p:stCondLst>
                                        </p:cTn>
                                        <p:tgtEl>
                                          <p:spTgt spid="18">
                                            <p:graphicEl>
                                              <a:dgm id="{C992E479-C799-4415-B1CC-EDB341F3A295}"/>
                                            </p:graphicEl>
                                          </p:spTgt>
                                        </p:tgtEl>
                                        <p:attrNameLst>
                                          <p:attrName>style.visibility</p:attrName>
                                        </p:attrNameLst>
                                      </p:cBhvr>
                                      <p:to>
                                        <p:strVal val="visible"/>
                                      </p:to>
                                    </p:set>
                                    <p:animEffect transition="in" filter="fade">
                                      <p:cBhvr>
                                        <p:cTn id="12" dur="750"/>
                                        <p:tgtEl>
                                          <p:spTgt spid="18">
                                            <p:graphicEl>
                                              <a:dgm id="{C992E479-C799-4415-B1CC-EDB341F3A295}"/>
                                            </p:graphicEl>
                                          </p:spTgt>
                                        </p:tgtEl>
                                      </p:cBhvr>
                                    </p:animEffect>
                                    <p:anim calcmode="lin" valueType="num">
                                      <p:cBhvr>
                                        <p:cTn id="13" dur="750" fill="hold"/>
                                        <p:tgtEl>
                                          <p:spTgt spid="18">
                                            <p:graphicEl>
                                              <a:dgm id="{C992E479-C799-4415-B1CC-EDB341F3A295}"/>
                                            </p:graphicEl>
                                          </p:spTgt>
                                        </p:tgtEl>
                                        <p:attrNameLst>
                                          <p:attrName>ppt_x</p:attrName>
                                        </p:attrNameLst>
                                      </p:cBhvr>
                                      <p:tavLst>
                                        <p:tav tm="0">
                                          <p:val>
                                            <p:strVal val="#ppt_x"/>
                                          </p:val>
                                        </p:tav>
                                        <p:tav tm="100000">
                                          <p:val>
                                            <p:strVal val="#ppt_x"/>
                                          </p:val>
                                        </p:tav>
                                      </p:tavLst>
                                    </p:anim>
                                    <p:anim calcmode="lin" valueType="num">
                                      <p:cBhvr>
                                        <p:cTn id="14" dur="750" fill="hold"/>
                                        <p:tgtEl>
                                          <p:spTgt spid="18">
                                            <p:graphicEl>
                                              <a:dgm id="{C992E479-C799-4415-B1CC-EDB341F3A295}"/>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4000"/>
                                  </p:stCondLst>
                                  <p:childTnLst>
                                    <p:set>
                                      <p:cBhvr>
                                        <p:cTn id="16" dur="1" fill="hold">
                                          <p:stCondLst>
                                            <p:cond delay="0"/>
                                          </p:stCondLst>
                                        </p:cTn>
                                        <p:tgtEl>
                                          <p:spTgt spid="18">
                                            <p:graphicEl>
                                              <a:dgm id="{A9D74DE9-3CD5-484C-8BFF-6EF3DEC958A7}"/>
                                            </p:graphicEl>
                                          </p:spTgt>
                                        </p:tgtEl>
                                        <p:attrNameLst>
                                          <p:attrName>style.visibility</p:attrName>
                                        </p:attrNameLst>
                                      </p:cBhvr>
                                      <p:to>
                                        <p:strVal val="visible"/>
                                      </p:to>
                                    </p:set>
                                    <p:animEffect transition="in" filter="fade">
                                      <p:cBhvr>
                                        <p:cTn id="17" dur="750"/>
                                        <p:tgtEl>
                                          <p:spTgt spid="18">
                                            <p:graphicEl>
                                              <a:dgm id="{A9D74DE9-3CD5-484C-8BFF-6EF3DEC958A7}"/>
                                            </p:graphicEl>
                                          </p:spTgt>
                                        </p:tgtEl>
                                      </p:cBhvr>
                                    </p:animEffect>
                                    <p:anim calcmode="lin" valueType="num">
                                      <p:cBhvr>
                                        <p:cTn id="18" dur="750" fill="hold"/>
                                        <p:tgtEl>
                                          <p:spTgt spid="18">
                                            <p:graphicEl>
                                              <a:dgm id="{A9D74DE9-3CD5-484C-8BFF-6EF3DEC958A7}"/>
                                            </p:graphicEl>
                                          </p:spTgt>
                                        </p:tgtEl>
                                        <p:attrNameLst>
                                          <p:attrName>ppt_x</p:attrName>
                                        </p:attrNameLst>
                                      </p:cBhvr>
                                      <p:tavLst>
                                        <p:tav tm="0">
                                          <p:val>
                                            <p:strVal val="#ppt_x"/>
                                          </p:val>
                                        </p:tav>
                                        <p:tav tm="100000">
                                          <p:val>
                                            <p:strVal val="#ppt_x"/>
                                          </p:val>
                                        </p:tav>
                                      </p:tavLst>
                                    </p:anim>
                                    <p:anim calcmode="lin" valueType="num">
                                      <p:cBhvr>
                                        <p:cTn id="19" dur="750" fill="hold"/>
                                        <p:tgtEl>
                                          <p:spTgt spid="18">
                                            <p:graphicEl>
                                              <a:dgm id="{A9D74DE9-3CD5-484C-8BFF-6EF3DEC958A7}"/>
                                            </p:graphic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4000"/>
                                  </p:stCondLst>
                                  <p:childTnLst>
                                    <p:set>
                                      <p:cBhvr>
                                        <p:cTn id="21" dur="1" fill="hold">
                                          <p:stCondLst>
                                            <p:cond delay="0"/>
                                          </p:stCondLst>
                                        </p:cTn>
                                        <p:tgtEl>
                                          <p:spTgt spid="18">
                                            <p:graphicEl>
                                              <a:dgm id="{DF0284A5-22AC-454E-A0C8-4FC371698131}"/>
                                            </p:graphicEl>
                                          </p:spTgt>
                                        </p:tgtEl>
                                        <p:attrNameLst>
                                          <p:attrName>style.visibility</p:attrName>
                                        </p:attrNameLst>
                                      </p:cBhvr>
                                      <p:to>
                                        <p:strVal val="visible"/>
                                      </p:to>
                                    </p:set>
                                    <p:animEffect transition="in" filter="fade">
                                      <p:cBhvr>
                                        <p:cTn id="22" dur="750"/>
                                        <p:tgtEl>
                                          <p:spTgt spid="18">
                                            <p:graphicEl>
                                              <a:dgm id="{DF0284A5-22AC-454E-A0C8-4FC371698131}"/>
                                            </p:graphicEl>
                                          </p:spTgt>
                                        </p:tgtEl>
                                      </p:cBhvr>
                                    </p:animEffect>
                                    <p:anim calcmode="lin" valueType="num">
                                      <p:cBhvr>
                                        <p:cTn id="23" dur="750" fill="hold"/>
                                        <p:tgtEl>
                                          <p:spTgt spid="18">
                                            <p:graphicEl>
                                              <a:dgm id="{DF0284A5-22AC-454E-A0C8-4FC371698131}"/>
                                            </p:graphicEl>
                                          </p:spTgt>
                                        </p:tgtEl>
                                        <p:attrNameLst>
                                          <p:attrName>ppt_x</p:attrName>
                                        </p:attrNameLst>
                                      </p:cBhvr>
                                      <p:tavLst>
                                        <p:tav tm="0">
                                          <p:val>
                                            <p:strVal val="#ppt_x"/>
                                          </p:val>
                                        </p:tav>
                                        <p:tav tm="100000">
                                          <p:val>
                                            <p:strVal val="#ppt_x"/>
                                          </p:val>
                                        </p:tav>
                                      </p:tavLst>
                                    </p:anim>
                                    <p:anim calcmode="lin" valueType="num">
                                      <p:cBhvr>
                                        <p:cTn id="24" dur="750" fill="hold"/>
                                        <p:tgtEl>
                                          <p:spTgt spid="18">
                                            <p:graphicEl>
                                              <a:dgm id="{DF0284A5-22AC-454E-A0C8-4FC371698131}"/>
                                            </p:graphic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4000"/>
                                  </p:stCondLst>
                                  <p:childTnLst>
                                    <p:set>
                                      <p:cBhvr>
                                        <p:cTn id="26" dur="1" fill="hold">
                                          <p:stCondLst>
                                            <p:cond delay="0"/>
                                          </p:stCondLst>
                                        </p:cTn>
                                        <p:tgtEl>
                                          <p:spTgt spid="18">
                                            <p:graphicEl>
                                              <a:dgm id="{E0FB944A-781D-45B8-AA8D-08C623DC8472}"/>
                                            </p:graphicEl>
                                          </p:spTgt>
                                        </p:tgtEl>
                                        <p:attrNameLst>
                                          <p:attrName>style.visibility</p:attrName>
                                        </p:attrNameLst>
                                      </p:cBhvr>
                                      <p:to>
                                        <p:strVal val="visible"/>
                                      </p:to>
                                    </p:set>
                                    <p:animEffect transition="in" filter="fade">
                                      <p:cBhvr>
                                        <p:cTn id="27" dur="750"/>
                                        <p:tgtEl>
                                          <p:spTgt spid="18">
                                            <p:graphicEl>
                                              <a:dgm id="{E0FB944A-781D-45B8-AA8D-08C623DC8472}"/>
                                            </p:graphicEl>
                                          </p:spTgt>
                                        </p:tgtEl>
                                      </p:cBhvr>
                                    </p:animEffect>
                                    <p:anim calcmode="lin" valueType="num">
                                      <p:cBhvr>
                                        <p:cTn id="28" dur="750" fill="hold"/>
                                        <p:tgtEl>
                                          <p:spTgt spid="18">
                                            <p:graphicEl>
                                              <a:dgm id="{E0FB944A-781D-45B8-AA8D-08C623DC8472}"/>
                                            </p:graphicEl>
                                          </p:spTgt>
                                        </p:tgtEl>
                                        <p:attrNameLst>
                                          <p:attrName>ppt_x</p:attrName>
                                        </p:attrNameLst>
                                      </p:cBhvr>
                                      <p:tavLst>
                                        <p:tav tm="0">
                                          <p:val>
                                            <p:strVal val="#ppt_x"/>
                                          </p:val>
                                        </p:tav>
                                        <p:tav tm="100000">
                                          <p:val>
                                            <p:strVal val="#ppt_x"/>
                                          </p:val>
                                        </p:tav>
                                      </p:tavLst>
                                    </p:anim>
                                    <p:anim calcmode="lin" valueType="num">
                                      <p:cBhvr>
                                        <p:cTn id="29" dur="750" fill="hold"/>
                                        <p:tgtEl>
                                          <p:spTgt spid="18">
                                            <p:graphicEl>
                                              <a:dgm id="{E0FB944A-781D-45B8-AA8D-08C623DC8472}"/>
                                            </p:graphic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14000"/>
                                  </p:stCondLst>
                                  <p:childTnLst>
                                    <p:set>
                                      <p:cBhvr>
                                        <p:cTn id="31" dur="1" fill="hold">
                                          <p:stCondLst>
                                            <p:cond delay="0"/>
                                          </p:stCondLst>
                                        </p:cTn>
                                        <p:tgtEl>
                                          <p:spTgt spid="18">
                                            <p:graphicEl>
                                              <a:dgm id="{F970454B-4189-41B2-AA3B-4DB818FB15F8}"/>
                                            </p:graphicEl>
                                          </p:spTgt>
                                        </p:tgtEl>
                                        <p:attrNameLst>
                                          <p:attrName>style.visibility</p:attrName>
                                        </p:attrNameLst>
                                      </p:cBhvr>
                                      <p:to>
                                        <p:strVal val="visible"/>
                                      </p:to>
                                    </p:set>
                                    <p:animEffect transition="in" filter="fade">
                                      <p:cBhvr>
                                        <p:cTn id="32" dur="750"/>
                                        <p:tgtEl>
                                          <p:spTgt spid="18">
                                            <p:graphicEl>
                                              <a:dgm id="{F970454B-4189-41B2-AA3B-4DB818FB15F8}"/>
                                            </p:graphicEl>
                                          </p:spTgt>
                                        </p:tgtEl>
                                      </p:cBhvr>
                                    </p:animEffect>
                                    <p:anim calcmode="lin" valueType="num">
                                      <p:cBhvr>
                                        <p:cTn id="33" dur="750" fill="hold"/>
                                        <p:tgtEl>
                                          <p:spTgt spid="18">
                                            <p:graphicEl>
                                              <a:dgm id="{F970454B-4189-41B2-AA3B-4DB818FB15F8}"/>
                                            </p:graphicEl>
                                          </p:spTgt>
                                        </p:tgtEl>
                                        <p:attrNameLst>
                                          <p:attrName>ppt_x</p:attrName>
                                        </p:attrNameLst>
                                      </p:cBhvr>
                                      <p:tavLst>
                                        <p:tav tm="0">
                                          <p:val>
                                            <p:strVal val="#ppt_x"/>
                                          </p:val>
                                        </p:tav>
                                        <p:tav tm="100000">
                                          <p:val>
                                            <p:strVal val="#ppt_x"/>
                                          </p:val>
                                        </p:tav>
                                      </p:tavLst>
                                    </p:anim>
                                    <p:anim calcmode="lin" valueType="num">
                                      <p:cBhvr>
                                        <p:cTn id="34" dur="750" fill="hold"/>
                                        <p:tgtEl>
                                          <p:spTgt spid="18">
                                            <p:graphicEl>
                                              <a:dgm id="{F970454B-4189-41B2-AA3B-4DB818FB15F8}"/>
                                            </p:graphic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4000"/>
                                  </p:stCondLst>
                                  <p:childTnLst>
                                    <p:set>
                                      <p:cBhvr>
                                        <p:cTn id="36" dur="1" fill="hold">
                                          <p:stCondLst>
                                            <p:cond delay="0"/>
                                          </p:stCondLst>
                                        </p:cTn>
                                        <p:tgtEl>
                                          <p:spTgt spid="18">
                                            <p:graphicEl>
                                              <a:dgm id="{570770C7-57F5-442A-BF9F-880ADE0686DD}"/>
                                            </p:graphicEl>
                                          </p:spTgt>
                                        </p:tgtEl>
                                        <p:attrNameLst>
                                          <p:attrName>style.visibility</p:attrName>
                                        </p:attrNameLst>
                                      </p:cBhvr>
                                      <p:to>
                                        <p:strVal val="visible"/>
                                      </p:to>
                                    </p:set>
                                    <p:animEffect transition="in" filter="fade">
                                      <p:cBhvr>
                                        <p:cTn id="37" dur="750"/>
                                        <p:tgtEl>
                                          <p:spTgt spid="18">
                                            <p:graphicEl>
                                              <a:dgm id="{570770C7-57F5-442A-BF9F-880ADE0686DD}"/>
                                            </p:graphicEl>
                                          </p:spTgt>
                                        </p:tgtEl>
                                      </p:cBhvr>
                                    </p:animEffect>
                                    <p:anim calcmode="lin" valueType="num">
                                      <p:cBhvr>
                                        <p:cTn id="38" dur="750" fill="hold"/>
                                        <p:tgtEl>
                                          <p:spTgt spid="18">
                                            <p:graphicEl>
                                              <a:dgm id="{570770C7-57F5-442A-BF9F-880ADE0686DD}"/>
                                            </p:graphicEl>
                                          </p:spTgt>
                                        </p:tgtEl>
                                        <p:attrNameLst>
                                          <p:attrName>ppt_x</p:attrName>
                                        </p:attrNameLst>
                                      </p:cBhvr>
                                      <p:tavLst>
                                        <p:tav tm="0">
                                          <p:val>
                                            <p:strVal val="#ppt_x"/>
                                          </p:val>
                                        </p:tav>
                                        <p:tav tm="100000">
                                          <p:val>
                                            <p:strVal val="#ppt_x"/>
                                          </p:val>
                                        </p:tav>
                                      </p:tavLst>
                                    </p:anim>
                                    <p:anim calcmode="lin" valueType="num">
                                      <p:cBhvr>
                                        <p:cTn id="39" dur="750" fill="hold"/>
                                        <p:tgtEl>
                                          <p:spTgt spid="18">
                                            <p:graphicEl>
                                              <a:dgm id="{570770C7-57F5-442A-BF9F-880ADE0686DD}"/>
                                            </p:graphic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4000"/>
                                  </p:stCondLst>
                                  <p:childTnLst>
                                    <p:set>
                                      <p:cBhvr>
                                        <p:cTn id="41" dur="1" fill="hold">
                                          <p:stCondLst>
                                            <p:cond delay="0"/>
                                          </p:stCondLst>
                                        </p:cTn>
                                        <p:tgtEl>
                                          <p:spTgt spid="18">
                                            <p:graphicEl>
                                              <a:dgm id="{5653C968-10F7-4960-BC47-9C17B0AD2725}"/>
                                            </p:graphicEl>
                                          </p:spTgt>
                                        </p:tgtEl>
                                        <p:attrNameLst>
                                          <p:attrName>style.visibility</p:attrName>
                                        </p:attrNameLst>
                                      </p:cBhvr>
                                      <p:to>
                                        <p:strVal val="visible"/>
                                      </p:to>
                                    </p:set>
                                    <p:animEffect transition="in" filter="fade">
                                      <p:cBhvr>
                                        <p:cTn id="42" dur="750"/>
                                        <p:tgtEl>
                                          <p:spTgt spid="18">
                                            <p:graphicEl>
                                              <a:dgm id="{5653C968-10F7-4960-BC47-9C17B0AD2725}"/>
                                            </p:graphicEl>
                                          </p:spTgt>
                                        </p:tgtEl>
                                      </p:cBhvr>
                                    </p:animEffect>
                                    <p:anim calcmode="lin" valueType="num">
                                      <p:cBhvr>
                                        <p:cTn id="43" dur="750" fill="hold"/>
                                        <p:tgtEl>
                                          <p:spTgt spid="18">
                                            <p:graphicEl>
                                              <a:dgm id="{5653C968-10F7-4960-BC47-9C17B0AD2725}"/>
                                            </p:graphicEl>
                                          </p:spTgt>
                                        </p:tgtEl>
                                        <p:attrNameLst>
                                          <p:attrName>ppt_x</p:attrName>
                                        </p:attrNameLst>
                                      </p:cBhvr>
                                      <p:tavLst>
                                        <p:tav tm="0">
                                          <p:val>
                                            <p:strVal val="#ppt_x"/>
                                          </p:val>
                                        </p:tav>
                                        <p:tav tm="100000">
                                          <p:val>
                                            <p:strVal val="#ppt_x"/>
                                          </p:val>
                                        </p:tav>
                                      </p:tavLst>
                                    </p:anim>
                                    <p:anim calcmode="lin" valueType="num">
                                      <p:cBhvr>
                                        <p:cTn id="44" dur="750" fill="hold"/>
                                        <p:tgtEl>
                                          <p:spTgt spid="18">
                                            <p:graphicEl>
                                              <a:dgm id="{5653C968-10F7-4960-BC47-9C17B0AD2725}"/>
                                            </p:graphic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23000"/>
                                  </p:stCondLst>
                                  <p:childTnLst>
                                    <p:set>
                                      <p:cBhvr>
                                        <p:cTn id="46" dur="1" fill="hold">
                                          <p:stCondLst>
                                            <p:cond delay="0"/>
                                          </p:stCondLst>
                                        </p:cTn>
                                        <p:tgtEl>
                                          <p:spTgt spid="18">
                                            <p:graphicEl>
                                              <a:dgm id="{A7524555-F339-42F3-97AD-0320B748A6BD}"/>
                                            </p:graphicEl>
                                          </p:spTgt>
                                        </p:tgtEl>
                                        <p:attrNameLst>
                                          <p:attrName>style.visibility</p:attrName>
                                        </p:attrNameLst>
                                      </p:cBhvr>
                                      <p:to>
                                        <p:strVal val="visible"/>
                                      </p:to>
                                    </p:set>
                                    <p:animEffect transition="in" filter="fade">
                                      <p:cBhvr>
                                        <p:cTn id="47" dur="750"/>
                                        <p:tgtEl>
                                          <p:spTgt spid="18">
                                            <p:graphicEl>
                                              <a:dgm id="{A7524555-F339-42F3-97AD-0320B748A6BD}"/>
                                            </p:graphicEl>
                                          </p:spTgt>
                                        </p:tgtEl>
                                      </p:cBhvr>
                                    </p:animEffect>
                                    <p:anim calcmode="lin" valueType="num">
                                      <p:cBhvr>
                                        <p:cTn id="48" dur="750" fill="hold"/>
                                        <p:tgtEl>
                                          <p:spTgt spid="18">
                                            <p:graphicEl>
                                              <a:dgm id="{A7524555-F339-42F3-97AD-0320B748A6BD}"/>
                                            </p:graphicEl>
                                          </p:spTgt>
                                        </p:tgtEl>
                                        <p:attrNameLst>
                                          <p:attrName>ppt_x</p:attrName>
                                        </p:attrNameLst>
                                      </p:cBhvr>
                                      <p:tavLst>
                                        <p:tav tm="0">
                                          <p:val>
                                            <p:strVal val="#ppt_x"/>
                                          </p:val>
                                        </p:tav>
                                        <p:tav tm="100000">
                                          <p:val>
                                            <p:strVal val="#ppt_x"/>
                                          </p:val>
                                        </p:tav>
                                      </p:tavLst>
                                    </p:anim>
                                    <p:anim calcmode="lin" valueType="num">
                                      <p:cBhvr>
                                        <p:cTn id="49" dur="750" fill="hold"/>
                                        <p:tgtEl>
                                          <p:spTgt spid="18">
                                            <p:graphicEl>
                                              <a:dgm id="{A7524555-F339-42F3-97AD-0320B748A6BD}"/>
                                            </p:graphic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5000"/>
                                  </p:stCondLst>
                                  <p:childTnLst>
                                    <p:set>
                                      <p:cBhvr>
                                        <p:cTn id="51" dur="1" fill="hold">
                                          <p:stCondLst>
                                            <p:cond delay="0"/>
                                          </p:stCondLst>
                                        </p:cTn>
                                        <p:tgtEl>
                                          <p:spTgt spid="18">
                                            <p:graphicEl>
                                              <a:dgm id="{4AD3A120-435A-4508-9ED7-0E4F3F23D875}"/>
                                            </p:graphicEl>
                                          </p:spTgt>
                                        </p:tgtEl>
                                        <p:attrNameLst>
                                          <p:attrName>style.visibility</p:attrName>
                                        </p:attrNameLst>
                                      </p:cBhvr>
                                      <p:to>
                                        <p:strVal val="visible"/>
                                      </p:to>
                                    </p:set>
                                    <p:animEffect transition="in" filter="fade">
                                      <p:cBhvr>
                                        <p:cTn id="52" dur="750"/>
                                        <p:tgtEl>
                                          <p:spTgt spid="18">
                                            <p:graphicEl>
                                              <a:dgm id="{4AD3A120-435A-4508-9ED7-0E4F3F23D875}"/>
                                            </p:graphicEl>
                                          </p:spTgt>
                                        </p:tgtEl>
                                      </p:cBhvr>
                                    </p:animEffect>
                                    <p:anim calcmode="lin" valueType="num">
                                      <p:cBhvr>
                                        <p:cTn id="53" dur="750" fill="hold"/>
                                        <p:tgtEl>
                                          <p:spTgt spid="18">
                                            <p:graphicEl>
                                              <a:dgm id="{4AD3A120-435A-4508-9ED7-0E4F3F23D875}"/>
                                            </p:graphicEl>
                                          </p:spTgt>
                                        </p:tgtEl>
                                        <p:attrNameLst>
                                          <p:attrName>ppt_x</p:attrName>
                                        </p:attrNameLst>
                                      </p:cBhvr>
                                      <p:tavLst>
                                        <p:tav tm="0">
                                          <p:val>
                                            <p:strVal val="#ppt_x"/>
                                          </p:val>
                                        </p:tav>
                                        <p:tav tm="100000">
                                          <p:val>
                                            <p:strVal val="#ppt_x"/>
                                          </p:val>
                                        </p:tav>
                                      </p:tavLst>
                                    </p:anim>
                                    <p:anim calcmode="lin" valueType="num">
                                      <p:cBhvr>
                                        <p:cTn id="54" dur="750" fill="hold"/>
                                        <p:tgtEl>
                                          <p:spTgt spid="18">
                                            <p:graphicEl>
                                              <a:dgm id="{4AD3A120-435A-4508-9ED7-0E4F3F23D875}"/>
                                            </p:graphic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15000"/>
                                  </p:stCondLst>
                                  <p:childTnLst>
                                    <p:set>
                                      <p:cBhvr>
                                        <p:cTn id="56" dur="1" fill="hold">
                                          <p:stCondLst>
                                            <p:cond delay="0"/>
                                          </p:stCondLst>
                                        </p:cTn>
                                        <p:tgtEl>
                                          <p:spTgt spid="18">
                                            <p:graphicEl>
                                              <a:dgm id="{9D966E42-94BE-4069-A2A6-110C20F19039}"/>
                                            </p:graphicEl>
                                          </p:spTgt>
                                        </p:tgtEl>
                                        <p:attrNameLst>
                                          <p:attrName>style.visibility</p:attrName>
                                        </p:attrNameLst>
                                      </p:cBhvr>
                                      <p:to>
                                        <p:strVal val="visible"/>
                                      </p:to>
                                    </p:set>
                                    <p:animEffect transition="in" filter="fade">
                                      <p:cBhvr>
                                        <p:cTn id="57" dur="750"/>
                                        <p:tgtEl>
                                          <p:spTgt spid="18">
                                            <p:graphicEl>
                                              <a:dgm id="{9D966E42-94BE-4069-A2A6-110C20F19039}"/>
                                            </p:graphicEl>
                                          </p:spTgt>
                                        </p:tgtEl>
                                      </p:cBhvr>
                                    </p:animEffect>
                                    <p:anim calcmode="lin" valueType="num">
                                      <p:cBhvr>
                                        <p:cTn id="58" dur="750" fill="hold"/>
                                        <p:tgtEl>
                                          <p:spTgt spid="18">
                                            <p:graphicEl>
                                              <a:dgm id="{9D966E42-94BE-4069-A2A6-110C20F19039}"/>
                                            </p:graphicEl>
                                          </p:spTgt>
                                        </p:tgtEl>
                                        <p:attrNameLst>
                                          <p:attrName>ppt_x</p:attrName>
                                        </p:attrNameLst>
                                      </p:cBhvr>
                                      <p:tavLst>
                                        <p:tav tm="0">
                                          <p:val>
                                            <p:strVal val="#ppt_x"/>
                                          </p:val>
                                        </p:tav>
                                        <p:tav tm="100000">
                                          <p:val>
                                            <p:strVal val="#ppt_x"/>
                                          </p:val>
                                        </p:tav>
                                      </p:tavLst>
                                    </p:anim>
                                    <p:anim calcmode="lin" valueType="num">
                                      <p:cBhvr>
                                        <p:cTn id="59" dur="750" fill="hold"/>
                                        <p:tgtEl>
                                          <p:spTgt spid="18">
                                            <p:graphicEl>
                                              <a:dgm id="{9D966E42-94BE-4069-A2A6-110C20F19039}"/>
                                            </p:graphic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15000"/>
                                  </p:stCondLst>
                                  <p:childTnLst>
                                    <p:set>
                                      <p:cBhvr>
                                        <p:cTn id="61" dur="1" fill="hold">
                                          <p:stCondLst>
                                            <p:cond delay="0"/>
                                          </p:stCondLst>
                                        </p:cTn>
                                        <p:tgtEl>
                                          <p:spTgt spid="18">
                                            <p:graphicEl>
                                              <a:dgm id="{7CBDA00A-EF2E-493C-B321-EA6478590735}"/>
                                            </p:graphicEl>
                                          </p:spTgt>
                                        </p:tgtEl>
                                        <p:attrNameLst>
                                          <p:attrName>style.visibility</p:attrName>
                                        </p:attrNameLst>
                                      </p:cBhvr>
                                      <p:to>
                                        <p:strVal val="visible"/>
                                      </p:to>
                                    </p:set>
                                    <p:animEffect transition="in" filter="fade">
                                      <p:cBhvr>
                                        <p:cTn id="62" dur="750"/>
                                        <p:tgtEl>
                                          <p:spTgt spid="18">
                                            <p:graphicEl>
                                              <a:dgm id="{7CBDA00A-EF2E-493C-B321-EA6478590735}"/>
                                            </p:graphicEl>
                                          </p:spTgt>
                                        </p:tgtEl>
                                      </p:cBhvr>
                                    </p:animEffect>
                                    <p:anim calcmode="lin" valueType="num">
                                      <p:cBhvr>
                                        <p:cTn id="63" dur="750" fill="hold"/>
                                        <p:tgtEl>
                                          <p:spTgt spid="18">
                                            <p:graphicEl>
                                              <a:dgm id="{7CBDA00A-EF2E-493C-B321-EA6478590735}"/>
                                            </p:graphicEl>
                                          </p:spTgt>
                                        </p:tgtEl>
                                        <p:attrNameLst>
                                          <p:attrName>ppt_x</p:attrName>
                                        </p:attrNameLst>
                                      </p:cBhvr>
                                      <p:tavLst>
                                        <p:tav tm="0">
                                          <p:val>
                                            <p:strVal val="#ppt_x"/>
                                          </p:val>
                                        </p:tav>
                                        <p:tav tm="100000">
                                          <p:val>
                                            <p:strVal val="#ppt_x"/>
                                          </p:val>
                                        </p:tav>
                                      </p:tavLst>
                                    </p:anim>
                                    <p:anim calcmode="lin" valueType="num">
                                      <p:cBhvr>
                                        <p:cTn id="64" dur="750" fill="hold"/>
                                        <p:tgtEl>
                                          <p:spTgt spid="18">
                                            <p:graphicEl>
                                              <a:dgm id="{7CBDA00A-EF2E-493C-B321-EA6478590735}"/>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15000"/>
                                  </p:stCondLst>
                                  <p:childTnLst>
                                    <p:set>
                                      <p:cBhvr>
                                        <p:cTn id="66" dur="1" fill="hold">
                                          <p:stCondLst>
                                            <p:cond delay="0"/>
                                          </p:stCondLst>
                                        </p:cTn>
                                        <p:tgtEl>
                                          <p:spTgt spid="18">
                                            <p:graphicEl>
                                              <a:dgm id="{228B6FD1-97EF-4A3C-B990-57701ADF6D71}"/>
                                            </p:graphicEl>
                                          </p:spTgt>
                                        </p:tgtEl>
                                        <p:attrNameLst>
                                          <p:attrName>style.visibility</p:attrName>
                                        </p:attrNameLst>
                                      </p:cBhvr>
                                      <p:to>
                                        <p:strVal val="visible"/>
                                      </p:to>
                                    </p:set>
                                    <p:animEffect transition="in" filter="fade">
                                      <p:cBhvr>
                                        <p:cTn id="67" dur="750"/>
                                        <p:tgtEl>
                                          <p:spTgt spid="18">
                                            <p:graphicEl>
                                              <a:dgm id="{228B6FD1-97EF-4A3C-B990-57701ADF6D71}"/>
                                            </p:graphicEl>
                                          </p:spTgt>
                                        </p:tgtEl>
                                      </p:cBhvr>
                                    </p:animEffect>
                                    <p:anim calcmode="lin" valueType="num">
                                      <p:cBhvr>
                                        <p:cTn id="68" dur="750" fill="hold"/>
                                        <p:tgtEl>
                                          <p:spTgt spid="18">
                                            <p:graphicEl>
                                              <a:dgm id="{228B6FD1-97EF-4A3C-B990-57701ADF6D71}"/>
                                            </p:graphicEl>
                                          </p:spTgt>
                                        </p:tgtEl>
                                        <p:attrNameLst>
                                          <p:attrName>ppt_x</p:attrName>
                                        </p:attrNameLst>
                                      </p:cBhvr>
                                      <p:tavLst>
                                        <p:tav tm="0">
                                          <p:val>
                                            <p:strVal val="#ppt_x"/>
                                          </p:val>
                                        </p:tav>
                                        <p:tav tm="100000">
                                          <p:val>
                                            <p:strVal val="#ppt_x"/>
                                          </p:val>
                                        </p:tav>
                                      </p:tavLst>
                                    </p:anim>
                                    <p:anim calcmode="lin" valueType="num">
                                      <p:cBhvr>
                                        <p:cTn id="69" dur="750" fill="hold"/>
                                        <p:tgtEl>
                                          <p:spTgt spid="18">
                                            <p:graphicEl>
                                              <a:dgm id="{228B6FD1-97EF-4A3C-B990-57701ADF6D71}"/>
                                            </p:graphic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15000"/>
                                  </p:stCondLst>
                                  <p:childTnLst>
                                    <p:set>
                                      <p:cBhvr>
                                        <p:cTn id="71" dur="1" fill="hold">
                                          <p:stCondLst>
                                            <p:cond delay="0"/>
                                          </p:stCondLst>
                                        </p:cTn>
                                        <p:tgtEl>
                                          <p:spTgt spid="18">
                                            <p:graphicEl>
                                              <a:dgm id="{F35BAA83-5FF4-4CAF-B231-00A3C51BB2E7}"/>
                                            </p:graphicEl>
                                          </p:spTgt>
                                        </p:tgtEl>
                                        <p:attrNameLst>
                                          <p:attrName>style.visibility</p:attrName>
                                        </p:attrNameLst>
                                      </p:cBhvr>
                                      <p:to>
                                        <p:strVal val="visible"/>
                                      </p:to>
                                    </p:set>
                                    <p:animEffect transition="in" filter="fade">
                                      <p:cBhvr>
                                        <p:cTn id="72" dur="750"/>
                                        <p:tgtEl>
                                          <p:spTgt spid="18">
                                            <p:graphicEl>
                                              <a:dgm id="{F35BAA83-5FF4-4CAF-B231-00A3C51BB2E7}"/>
                                            </p:graphicEl>
                                          </p:spTgt>
                                        </p:tgtEl>
                                      </p:cBhvr>
                                    </p:animEffect>
                                    <p:anim calcmode="lin" valueType="num">
                                      <p:cBhvr>
                                        <p:cTn id="73" dur="750" fill="hold"/>
                                        <p:tgtEl>
                                          <p:spTgt spid="18">
                                            <p:graphicEl>
                                              <a:dgm id="{F35BAA83-5FF4-4CAF-B231-00A3C51BB2E7}"/>
                                            </p:graphicEl>
                                          </p:spTgt>
                                        </p:tgtEl>
                                        <p:attrNameLst>
                                          <p:attrName>ppt_x</p:attrName>
                                        </p:attrNameLst>
                                      </p:cBhvr>
                                      <p:tavLst>
                                        <p:tav tm="0">
                                          <p:val>
                                            <p:strVal val="#ppt_x"/>
                                          </p:val>
                                        </p:tav>
                                        <p:tav tm="100000">
                                          <p:val>
                                            <p:strVal val="#ppt_x"/>
                                          </p:val>
                                        </p:tav>
                                      </p:tavLst>
                                    </p:anim>
                                    <p:anim calcmode="lin" valueType="num">
                                      <p:cBhvr>
                                        <p:cTn id="74" dur="750" fill="hold"/>
                                        <p:tgtEl>
                                          <p:spTgt spid="18">
                                            <p:graphicEl>
                                              <a:dgm id="{F35BAA83-5FF4-4CAF-B231-00A3C51BB2E7}"/>
                                            </p:graphicEl>
                                          </p:spTgt>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15000"/>
                                  </p:stCondLst>
                                  <p:childTnLst>
                                    <p:set>
                                      <p:cBhvr>
                                        <p:cTn id="76" dur="1" fill="hold">
                                          <p:stCondLst>
                                            <p:cond delay="0"/>
                                          </p:stCondLst>
                                        </p:cTn>
                                        <p:tgtEl>
                                          <p:spTgt spid="18">
                                            <p:graphicEl>
                                              <a:dgm id="{98A47990-B6CF-40CF-8D8C-CA7048DFB928}"/>
                                            </p:graphicEl>
                                          </p:spTgt>
                                        </p:tgtEl>
                                        <p:attrNameLst>
                                          <p:attrName>style.visibility</p:attrName>
                                        </p:attrNameLst>
                                      </p:cBhvr>
                                      <p:to>
                                        <p:strVal val="visible"/>
                                      </p:to>
                                    </p:set>
                                    <p:animEffect transition="in" filter="fade">
                                      <p:cBhvr>
                                        <p:cTn id="77" dur="750"/>
                                        <p:tgtEl>
                                          <p:spTgt spid="18">
                                            <p:graphicEl>
                                              <a:dgm id="{98A47990-B6CF-40CF-8D8C-CA7048DFB928}"/>
                                            </p:graphicEl>
                                          </p:spTgt>
                                        </p:tgtEl>
                                      </p:cBhvr>
                                    </p:animEffect>
                                    <p:anim calcmode="lin" valueType="num">
                                      <p:cBhvr>
                                        <p:cTn id="78" dur="750" fill="hold"/>
                                        <p:tgtEl>
                                          <p:spTgt spid="18">
                                            <p:graphicEl>
                                              <a:dgm id="{98A47990-B6CF-40CF-8D8C-CA7048DFB928}"/>
                                            </p:graphicEl>
                                          </p:spTgt>
                                        </p:tgtEl>
                                        <p:attrNameLst>
                                          <p:attrName>ppt_x</p:attrName>
                                        </p:attrNameLst>
                                      </p:cBhvr>
                                      <p:tavLst>
                                        <p:tav tm="0">
                                          <p:val>
                                            <p:strVal val="#ppt_x"/>
                                          </p:val>
                                        </p:tav>
                                        <p:tav tm="100000">
                                          <p:val>
                                            <p:strVal val="#ppt_x"/>
                                          </p:val>
                                        </p:tav>
                                      </p:tavLst>
                                    </p:anim>
                                    <p:anim calcmode="lin" valueType="num">
                                      <p:cBhvr>
                                        <p:cTn id="79" dur="750" fill="hold"/>
                                        <p:tgtEl>
                                          <p:spTgt spid="18">
                                            <p:graphicEl>
                                              <a:dgm id="{98A47990-B6CF-40CF-8D8C-CA7048DFB928}"/>
                                            </p:graphicEl>
                                          </p:spTgt>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15000"/>
                                  </p:stCondLst>
                                  <p:childTnLst>
                                    <p:set>
                                      <p:cBhvr>
                                        <p:cTn id="81" dur="1" fill="hold">
                                          <p:stCondLst>
                                            <p:cond delay="0"/>
                                          </p:stCondLst>
                                        </p:cTn>
                                        <p:tgtEl>
                                          <p:spTgt spid="18">
                                            <p:graphicEl>
                                              <a:dgm id="{BC50C08E-B36D-402B-BF36-9DC518B49936}"/>
                                            </p:graphicEl>
                                          </p:spTgt>
                                        </p:tgtEl>
                                        <p:attrNameLst>
                                          <p:attrName>style.visibility</p:attrName>
                                        </p:attrNameLst>
                                      </p:cBhvr>
                                      <p:to>
                                        <p:strVal val="visible"/>
                                      </p:to>
                                    </p:set>
                                    <p:animEffect transition="in" filter="fade">
                                      <p:cBhvr>
                                        <p:cTn id="82" dur="750"/>
                                        <p:tgtEl>
                                          <p:spTgt spid="18">
                                            <p:graphicEl>
                                              <a:dgm id="{BC50C08E-B36D-402B-BF36-9DC518B49936}"/>
                                            </p:graphicEl>
                                          </p:spTgt>
                                        </p:tgtEl>
                                      </p:cBhvr>
                                    </p:animEffect>
                                    <p:anim calcmode="lin" valueType="num">
                                      <p:cBhvr>
                                        <p:cTn id="83" dur="750" fill="hold"/>
                                        <p:tgtEl>
                                          <p:spTgt spid="18">
                                            <p:graphicEl>
                                              <a:dgm id="{BC50C08E-B36D-402B-BF36-9DC518B49936}"/>
                                            </p:graphicEl>
                                          </p:spTgt>
                                        </p:tgtEl>
                                        <p:attrNameLst>
                                          <p:attrName>ppt_x</p:attrName>
                                        </p:attrNameLst>
                                      </p:cBhvr>
                                      <p:tavLst>
                                        <p:tav tm="0">
                                          <p:val>
                                            <p:strVal val="#ppt_x"/>
                                          </p:val>
                                        </p:tav>
                                        <p:tav tm="100000">
                                          <p:val>
                                            <p:strVal val="#ppt_x"/>
                                          </p:val>
                                        </p:tav>
                                      </p:tavLst>
                                    </p:anim>
                                    <p:anim calcmode="lin" valueType="num">
                                      <p:cBhvr>
                                        <p:cTn id="84" dur="750" fill="hold"/>
                                        <p:tgtEl>
                                          <p:spTgt spid="18">
                                            <p:graphicEl>
                                              <a:dgm id="{BC50C08E-B36D-402B-BF36-9DC518B49936}"/>
                                            </p:graphicEl>
                                          </p:spTgt>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15000"/>
                                  </p:stCondLst>
                                  <p:childTnLst>
                                    <p:set>
                                      <p:cBhvr>
                                        <p:cTn id="86" dur="1" fill="hold">
                                          <p:stCondLst>
                                            <p:cond delay="0"/>
                                          </p:stCondLst>
                                        </p:cTn>
                                        <p:tgtEl>
                                          <p:spTgt spid="18">
                                            <p:graphicEl>
                                              <a:dgm id="{E4A13F1E-044F-4DB7-8167-FCC7E3DC19D6}"/>
                                            </p:graphicEl>
                                          </p:spTgt>
                                        </p:tgtEl>
                                        <p:attrNameLst>
                                          <p:attrName>style.visibility</p:attrName>
                                        </p:attrNameLst>
                                      </p:cBhvr>
                                      <p:to>
                                        <p:strVal val="visible"/>
                                      </p:to>
                                    </p:set>
                                    <p:animEffect transition="in" filter="fade">
                                      <p:cBhvr>
                                        <p:cTn id="87" dur="750"/>
                                        <p:tgtEl>
                                          <p:spTgt spid="18">
                                            <p:graphicEl>
                                              <a:dgm id="{E4A13F1E-044F-4DB7-8167-FCC7E3DC19D6}"/>
                                            </p:graphicEl>
                                          </p:spTgt>
                                        </p:tgtEl>
                                      </p:cBhvr>
                                    </p:animEffect>
                                    <p:anim calcmode="lin" valueType="num">
                                      <p:cBhvr>
                                        <p:cTn id="88" dur="750" fill="hold"/>
                                        <p:tgtEl>
                                          <p:spTgt spid="18">
                                            <p:graphicEl>
                                              <a:dgm id="{E4A13F1E-044F-4DB7-8167-FCC7E3DC19D6}"/>
                                            </p:graphicEl>
                                          </p:spTgt>
                                        </p:tgtEl>
                                        <p:attrNameLst>
                                          <p:attrName>ppt_x</p:attrName>
                                        </p:attrNameLst>
                                      </p:cBhvr>
                                      <p:tavLst>
                                        <p:tav tm="0">
                                          <p:val>
                                            <p:strVal val="#ppt_x"/>
                                          </p:val>
                                        </p:tav>
                                        <p:tav tm="100000">
                                          <p:val>
                                            <p:strVal val="#ppt_x"/>
                                          </p:val>
                                        </p:tav>
                                      </p:tavLst>
                                    </p:anim>
                                    <p:anim calcmode="lin" valueType="num">
                                      <p:cBhvr>
                                        <p:cTn id="89" dur="750" fill="hold"/>
                                        <p:tgtEl>
                                          <p:spTgt spid="18">
                                            <p:graphicEl>
                                              <a:dgm id="{E4A13F1E-044F-4DB7-8167-FCC7E3DC19D6}"/>
                                            </p:graphicEl>
                                          </p:spTgt>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25000"/>
                                  </p:stCondLst>
                                  <p:childTnLst>
                                    <p:set>
                                      <p:cBhvr>
                                        <p:cTn id="91" dur="1" fill="hold">
                                          <p:stCondLst>
                                            <p:cond delay="0"/>
                                          </p:stCondLst>
                                        </p:cTn>
                                        <p:tgtEl>
                                          <p:spTgt spid="18">
                                            <p:graphicEl>
                                              <a:dgm id="{0D36A927-24AD-4CC4-AA61-C5017060D209}"/>
                                            </p:graphicEl>
                                          </p:spTgt>
                                        </p:tgtEl>
                                        <p:attrNameLst>
                                          <p:attrName>style.visibility</p:attrName>
                                        </p:attrNameLst>
                                      </p:cBhvr>
                                      <p:to>
                                        <p:strVal val="visible"/>
                                      </p:to>
                                    </p:set>
                                    <p:animEffect transition="in" filter="fade">
                                      <p:cBhvr>
                                        <p:cTn id="92" dur="750"/>
                                        <p:tgtEl>
                                          <p:spTgt spid="18">
                                            <p:graphicEl>
                                              <a:dgm id="{0D36A927-24AD-4CC4-AA61-C5017060D209}"/>
                                            </p:graphicEl>
                                          </p:spTgt>
                                        </p:tgtEl>
                                      </p:cBhvr>
                                    </p:animEffect>
                                    <p:anim calcmode="lin" valueType="num">
                                      <p:cBhvr>
                                        <p:cTn id="93" dur="750" fill="hold"/>
                                        <p:tgtEl>
                                          <p:spTgt spid="18">
                                            <p:graphicEl>
                                              <a:dgm id="{0D36A927-24AD-4CC4-AA61-C5017060D209}"/>
                                            </p:graphicEl>
                                          </p:spTgt>
                                        </p:tgtEl>
                                        <p:attrNameLst>
                                          <p:attrName>ppt_x</p:attrName>
                                        </p:attrNameLst>
                                      </p:cBhvr>
                                      <p:tavLst>
                                        <p:tav tm="0">
                                          <p:val>
                                            <p:strVal val="#ppt_x"/>
                                          </p:val>
                                        </p:tav>
                                        <p:tav tm="100000">
                                          <p:val>
                                            <p:strVal val="#ppt_x"/>
                                          </p:val>
                                        </p:tav>
                                      </p:tavLst>
                                    </p:anim>
                                    <p:anim calcmode="lin" valueType="num">
                                      <p:cBhvr>
                                        <p:cTn id="94" dur="750" fill="hold"/>
                                        <p:tgtEl>
                                          <p:spTgt spid="18">
                                            <p:graphicEl>
                                              <a:dgm id="{0D36A927-24AD-4CC4-AA61-C5017060D209}"/>
                                            </p:graphicEl>
                                          </p:spTgt>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17000"/>
                                  </p:stCondLst>
                                  <p:childTnLst>
                                    <p:set>
                                      <p:cBhvr>
                                        <p:cTn id="96" dur="1" fill="hold">
                                          <p:stCondLst>
                                            <p:cond delay="0"/>
                                          </p:stCondLst>
                                        </p:cTn>
                                        <p:tgtEl>
                                          <p:spTgt spid="18">
                                            <p:graphicEl>
                                              <a:dgm id="{AA569BFD-1772-47C8-9A53-7BA291ECD71F}"/>
                                            </p:graphicEl>
                                          </p:spTgt>
                                        </p:tgtEl>
                                        <p:attrNameLst>
                                          <p:attrName>style.visibility</p:attrName>
                                        </p:attrNameLst>
                                      </p:cBhvr>
                                      <p:to>
                                        <p:strVal val="visible"/>
                                      </p:to>
                                    </p:set>
                                    <p:animEffect transition="in" filter="fade">
                                      <p:cBhvr>
                                        <p:cTn id="97" dur="750"/>
                                        <p:tgtEl>
                                          <p:spTgt spid="18">
                                            <p:graphicEl>
                                              <a:dgm id="{AA569BFD-1772-47C8-9A53-7BA291ECD71F}"/>
                                            </p:graphicEl>
                                          </p:spTgt>
                                        </p:tgtEl>
                                      </p:cBhvr>
                                    </p:animEffect>
                                    <p:anim calcmode="lin" valueType="num">
                                      <p:cBhvr>
                                        <p:cTn id="98" dur="750" fill="hold"/>
                                        <p:tgtEl>
                                          <p:spTgt spid="18">
                                            <p:graphicEl>
                                              <a:dgm id="{AA569BFD-1772-47C8-9A53-7BA291ECD71F}"/>
                                            </p:graphicEl>
                                          </p:spTgt>
                                        </p:tgtEl>
                                        <p:attrNameLst>
                                          <p:attrName>ppt_x</p:attrName>
                                        </p:attrNameLst>
                                      </p:cBhvr>
                                      <p:tavLst>
                                        <p:tav tm="0">
                                          <p:val>
                                            <p:strVal val="#ppt_x"/>
                                          </p:val>
                                        </p:tav>
                                        <p:tav tm="100000">
                                          <p:val>
                                            <p:strVal val="#ppt_x"/>
                                          </p:val>
                                        </p:tav>
                                      </p:tavLst>
                                    </p:anim>
                                    <p:anim calcmode="lin" valueType="num">
                                      <p:cBhvr>
                                        <p:cTn id="99" dur="750" fill="hold"/>
                                        <p:tgtEl>
                                          <p:spTgt spid="18">
                                            <p:graphicEl>
                                              <a:dgm id="{AA569BFD-1772-47C8-9A53-7BA291ECD71F}"/>
                                            </p:graphicEl>
                                          </p:spTgt>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17000"/>
                                  </p:stCondLst>
                                  <p:childTnLst>
                                    <p:set>
                                      <p:cBhvr>
                                        <p:cTn id="101" dur="1" fill="hold">
                                          <p:stCondLst>
                                            <p:cond delay="0"/>
                                          </p:stCondLst>
                                        </p:cTn>
                                        <p:tgtEl>
                                          <p:spTgt spid="18">
                                            <p:graphicEl>
                                              <a:dgm id="{4CC12554-429D-4585-85A2-B45971613BFD}"/>
                                            </p:graphicEl>
                                          </p:spTgt>
                                        </p:tgtEl>
                                        <p:attrNameLst>
                                          <p:attrName>style.visibility</p:attrName>
                                        </p:attrNameLst>
                                      </p:cBhvr>
                                      <p:to>
                                        <p:strVal val="visible"/>
                                      </p:to>
                                    </p:set>
                                    <p:animEffect transition="in" filter="fade">
                                      <p:cBhvr>
                                        <p:cTn id="102" dur="750"/>
                                        <p:tgtEl>
                                          <p:spTgt spid="18">
                                            <p:graphicEl>
                                              <a:dgm id="{4CC12554-429D-4585-85A2-B45971613BFD}"/>
                                            </p:graphicEl>
                                          </p:spTgt>
                                        </p:tgtEl>
                                      </p:cBhvr>
                                    </p:animEffect>
                                    <p:anim calcmode="lin" valueType="num">
                                      <p:cBhvr>
                                        <p:cTn id="103" dur="750" fill="hold"/>
                                        <p:tgtEl>
                                          <p:spTgt spid="18">
                                            <p:graphicEl>
                                              <a:dgm id="{4CC12554-429D-4585-85A2-B45971613BFD}"/>
                                            </p:graphicEl>
                                          </p:spTgt>
                                        </p:tgtEl>
                                        <p:attrNameLst>
                                          <p:attrName>ppt_x</p:attrName>
                                        </p:attrNameLst>
                                      </p:cBhvr>
                                      <p:tavLst>
                                        <p:tav tm="0">
                                          <p:val>
                                            <p:strVal val="#ppt_x"/>
                                          </p:val>
                                        </p:tav>
                                        <p:tav tm="100000">
                                          <p:val>
                                            <p:strVal val="#ppt_x"/>
                                          </p:val>
                                        </p:tav>
                                      </p:tavLst>
                                    </p:anim>
                                    <p:anim calcmode="lin" valueType="num">
                                      <p:cBhvr>
                                        <p:cTn id="104" dur="750" fill="hold"/>
                                        <p:tgtEl>
                                          <p:spTgt spid="18">
                                            <p:graphicEl>
                                              <a:dgm id="{4CC12554-429D-4585-85A2-B45971613BFD}"/>
                                            </p:graphicEl>
                                          </p:spTgt>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17000"/>
                                  </p:stCondLst>
                                  <p:childTnLst>
                                    <p:set>
                                      <p:cBhvr>
                                        <p:cTn id="106" dur="1" fill="hold">
                                          <p:stCondLst>
                                            <p:cond delay="0"/>
                                          </p:stCondLst>
                                        </p:cTn>
                                        <p:tgtEl>
                                          <p:spTgt spid="18">
                                            <p:graphicEl>
                                              <a:dgm id="{41676DFA-6DB1-4A93-B428-36EE95F7B7BC}"/>
                                            </p:graphicEl>
                                          </p:spTgt>
                                        </p:tgtEl>
                                        <p:attrNameLst>
                                          <p:attrName>style.visibility</p:attrName>
                                        </p:attrNameLst>
                                      </p:cBhvr>
                                      <p:to>
                                        <p:strVal val="visible"/>
                                      </p:to>
                                    </p:set>
                                    <p:animEffect transition="in" filter="fade">
                                      <p:cBhvr>
                                        <p:cTn id="107" dur="750"/>
                                        <p:tgtEl>
                                          <p:spTgt spid="18">
                                            <p:graphicEl>
                                              <a:dgm id="{41676DFA-6DB1-4A93-B428-36EE95F7B7BC}"/>
                                            </p:graphicEl>
                                          </p:spTgt>
                                        </p:tgtEl>
                                      </p:cBhvr>
                                    </p:animEffect>
                                    <p:anim calcmode="lin" valueType="num">
                                      <p:cBhvr>
                                        <p:cTn id="108" dur="750" fill="hold"/>
                                        <p:tgtEl>
                                          <p:spTgt spid="18">
                                            <p:graphicEl>
                                              <a:dgm id="{41676DFA-6DB1-4A93-B428-36EE95F7B7BC}"/>
                                            </p:graphicEl>
                                          </p:spTgt>
                                        </p:tgtEl>
                                        <p:attrNameLst>
                                          <p:attrName>ppt_x</p:attrName>
                                        </p:attrNameLst>
                                      </p:cBhvr>
                                      <p:tavLst>
                                        <p:tav tm="0">
                                          <p:val>
                                            <p:strVal val="#ppt_x"/>
                                          </p:val>
                                        </p:tav>
                                        <p:tav tm="100000">
                                          <p:val>
                                            <p:strVal val="#ppt_x"/>
                                          </p:val>
                                        </p:tav>
                                      </p:tavLst>
                                    </p:anim>
                                    <p:anim calcmode="lin" valueType="num">
                                      <p:cBhvr>
                                        <p:cTn id="109" dur="750" fill="hold"/>
                                        <p:tgtEl>
                                          <p:spTgt spid="18">
                                            <p:graphicEl>
                                              <a:dgm id="{41676DFA-6DB1-4A93-B428-36EE95F7B7BC}"/>
                                            </p:graphicEl>
                                          </p:spTgt>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17000"/>
                                  </p:stCondLst>
                                  <p:childTnLst>
                                    <p:set>
                                      <p:cBhvr>
                                        <p:cTn id="111" dur="1" fill="hold">
                                          <p:stCondLst>
                                            <p:cond delay="0"/>
                                          </p:stCondLst>
                                        </p:cTn>
                                        <p:tgtEl>
                                          <p:spTgt spid="18">
                                            <p:graphicEl>
                                              <a:dgm id="{335A8772-97A6-478D-A823-412D876E4CAA}"/>
                                            </p:graphicEl>
                                          </p:spTgt>
                                        </p:tgtEl>
                                        <p:attrNameLst>
                                          <p:attrName>style.visibility</p:attrName>
                                        </p:attrNameLst>
                                      </p:cBhvr>
                                      <p:to>
                                        <p:strVal val="visible"/>
                                      </p:to>
                                    </p:set>
                                    <p:animEffect transition="in" filter="fade">
                                      <p:cBhvr>
                                        <p:cTn id="112" dur="750"/>
                                        <p:tgtEl>
                                          <p:spTgt spid="18">
                                            <p:graphicEl>
                                              <a:dgm id="{335A8772-97A6-478D-A823-412D876E4CAA}"/>
                                            </p:graphicEl>
                                          </p:spTgt>
                                        </p:tgtEl>
                                      </p:cBhvr>
                                    </p:animEffect>
                                    <p:anim calcmode="lin" valueType="num">
                                      <p:cBhvr>
                                        <p:cTn id="113" dur="750" fill="hold"/>
                                        <p:tgtEl>
                                          <p:spTgt spid="18">
                                            <p:graphicEl>
                                              <a:dgm id="{335A8772-97A6-478D-A823-412D876E4CAA}"/>
                                            </p:graphicEl>
                                          </p:spTgt>
                                        </p:tgtEl>
                                        <p:attrNameLst>
                                          <p:attrName>ppt_x</p:attrName>
                                        </p:attrNameLst>
                                      </p:cBhvr>
                                      <p:tavLst>
                                        <p:tav tm="0">
                                          <p:val>
                                            <p:strVal val="#ppt_x"/>
                                          </p:val>
                                        </p:tav>
                                        <p:tav tm="100000">
                                          <p:val>
                                            <p:strVal val="#ppt_x"/>
                                          </p:val>
                                        </p:tav>
                                      </p:tavLst>
                                    </p:anim>
                                    <p:anim calcmode="lin" valueType="num">
                                      <p:cBhvr>
                                        <p:cTn id="114" dur="750" fill="hold"/>
                                        <p:tgtEl>
                                          <p:spTgt spid="18">
                                            <p:graphicEl>
                                              <a:dgm id="{335A8772-97A6-478D-A823-412D876E4CAA}"/>
                                            </p:graphicEl>
                                          </p:spTgt>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17000"/>
                                  </p:stCondLst>
                                  <p:childTnLst>
                                    <p:set>
                                      <p:cBhvr>
                                        <p:cTn id="116" dur="1" fill="hold">
                                          <p:stCondLst>
                                            <p:cond delay="0"/>
                                          </p:stCondLst>
                                        </p:cTn>
                                        <p:tgtEl>
                                          <p:spTgt spid="18">
                                            <p:graphicEl>
                                              <a:dgm id="{74F69B0C-56C6-468F-8171-7465B3EFA529}"/>
                                            </p:graphicEl>
                                          </p:spTgt>
                                        </p:tgtEl>
                                        <p:attrNameLst>
                                          <p:attrName>style.visibility</p:attrName>
                                        </p:attrNameLst>
                                      </p:cBhvr>
                                      <p:to>
                                        <p:strVal val="visible"/>
                                      </p:to>
                                    </p:set>
                                    <p:animEffect transition="in" filter="fade">
                                      <p:cBhvr>
                                        <p:cTn id="117" dur="750"/>
                                        <p:tgtEl>
                                          <p:spTgt spid="18">
                                            <p:graphicEl>
                                              <a:dgm id="{74F69B0C-56C6-468F-8171-7465B3EFA529}"/>
                                            </p:graphicEl>
                                          </p:spTgt>
                                        </p:tgtEl>
                                      </p:cBhvr>
                                    </p:animEffect>
                                    <p:anim calcmode="lin" valueType="num">
                                      <p:cBhvr>
                                        <p:cTn id="118" dur="750" fill="hold"/>
                                        <p:tgtEl>
                                          <p:spTgt spid="18">
                                            <p:graphicEl>
                                              <a:dgm id="{74F69B0C-56C6-468F-8171-7465B3EFA529}"/>
                                            </p:graphicEl>
                                          </p:spTgt>
                                        </p:tgtEl>
                                        <p:attrNameLst>
                                          <p:attrName>ppt_x</p:attrName>
                                        </p:attrNameLst>
                                      </p:cBhvr>
                                      <p:tavLst>
                                        <p:tav tm="0">
                                          <p:val>
                                            <p:strVal val="#ppt_x"/>
                                          </p:val>
                                        </p:tav>
                                        <p:tav tm="100000">
                                          <p:val>
                                            <p:strVal val="#ppt_x"/>
                                          </p:val>
                                        </p:tav>
                                      </p:tavLst>
                                    </p:anim>
                                    <p:anim calcmode="lin" valueType="num">
                                      <p:cBhvr>
                                        <p:cTn id="119" dur="750" fill="hold"/>
                                        <p:tgtEl>
                                          <p:spTgt spid="18">
                                            <p:graphicEl>
                                              <a:dgm id="{74F69B0C-56C6-468F-8171-7465B3EFA529}"/>
                                            </p:graphicEl>
                                          </p:spTgt>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17000"/>
                                  </p:stCondLst>
                                  <p:childTnLst>
                                    <p:set>
                                      <p:cBhvr>
                                        <p:cTn id="121" dur="1" fill="hold">
                                          <p:stCondLst>
                                            <p:cond delay="0"/>
                                          </p:stCondLst>
                                        </p:cTn>
                                        <p:tgtEl>
                                          <p:spTgt spid="18">
                                            <p:graphicEl>
                                              <a:dgm id="{08B46BE9-6599-4FD1-BACA-71AF43944918}"/>
                                            </p:graphicEl>
                                          </p:spTgt>
                                        </p:tgtEl>
                                        <p:attrNameLst>
                                          <p:attrName>style.visibility</p:attrName>
                                        </p:attrNameLst>
                                      </p:cBhvr>
                                      <p:to>
                                        <p:strVal val="visible"/>
                                      </p:to>
                                    </p:set>
                                    <p:animEffect transition="in" filter="fade">
                                      <p:cBhvr>
                                        <p:cTn id="122" dur="750"/>
                                        <p:tgtEl>
                                          <p:spTgt spid="18">
                                            <p:graphicEl>
                                              <a:dgm id="{08B46BE9-6599-4FD1-BACA-71AF43944918}"/>
                                            </p:graphicEl>
                                          </p:spTgt>
                                        </p:tgtEl>
                                      </p:cBhvr>
                                    </p:animEffect>
                                    <p:anim calcmode="lin" valueType="num">
                                      <p:cBhvr>
                                        <p:cTn id="123" dur="750" fill="hold"/>
                                        <p:tgtEl>
                                          <p:spTgt spid="18">
                                            <p:graphicEl>
                                              <a:dgm id="{08B46BE9-6599-4FD1-BACA-71AF43944918}"/>
                                            </p:graphicEl>
                                          </p:spTgt>
                                        </p:tgtEl>
                                        <p:attrNameLst>
                                          <p:attrName>ppt_x</p:attrName>
                                        </p:attrNameLst>
                                      </p:cBhvr>
                                      <p:tavLst>
                                        <p:tav tm="0">
                                          <p:val>
                                            <p:strVal val="#ppt_x"/>
                                          </p:val>
                                        </p:tav>
                                        <p:tav tm="100000">
                                          <p:val>
                                            <p:strVal val="#ppt_x"/>
                                          </p:val>
                                        </p:tav>
                                      </p:tavLst>
                                    </p:anim>
                                    <p:anim calcmode="lin" valueType="num">
                                      <p:cBhvr>
                                        <p:cTn id="124" dur="750" fill="hold"/>
                                        <p:tgtEl>
                                          <p:spTgt spid="18">
                                            <p:graphicEl>
                                              <a:dgm id="{08B46BE9-6599-4FD1-BACA-71AF43944918}"/>
                                            </p:graphicEl>
                                          </p:spTgt>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17000"/>
                                  </p:stCondLst>
                                  <p:childTnLst>
                                    <p:set>
                                      <p:cBhvr>
                                        <p:cTn id="126" dur="1" fill="hold">
                                          <p:stCondLst>
                                            <p:cond delay="0"/>
                                          </p:stCondLst>
                                        </p:cTn>
                                        <p:tgtEl>
                                          <p:spTgt spid="18">
                                            <p:graphicEl>
                                              <a:dgm id="{D251F720-0C59-4D17-A284-2455D20D7408}"/>
                                            </p:graphicEl>
                                          </p:spTgt>
                                        </p:tgtEl>
                                        <p:attrNameLst>
                                          <p:attrName>style.visibility</p:attrName>
                                        </p:attrNameLst>
                                      </p:cBhvr>
                                      <p:to>
                                        <p:strVal val="visible"/>
                                      </p:to>
                                    </p:set>
                                    <p:animEffect transition="in" filter="fade">
                                      <p:cBhvr>
                                        <p:cTn id="127" dur="750"/>
                                        <p:tgtEl>
                                          <p:spTgt spid="18">
                                            <p:graphicEl>
                                              <a:dgm id="{D251F720-0C59-4D17-A284-2455D20D7408}"/>
                                            </p:graphicEl>
                                          </p:spTgt>
                                        </p:tgtEl>
                                      </p:cBhvr>
                                    </p:animEffect>
                                    <p:anim calcmode="lin" valueType="num">
                                      <p:cBhvr>
                                        <p:cTn id="128" dur="750" fill="hold"/>
                                        <p:tgtEl>
                                          <p:spTgt spid="18">
                                            <p:graphicEl>
                                              <a:dgm id="{D251F720-0C59-4D17-A284-2455D20D7408}"/>
                                            </p:graphicEl>
                                          </p:spTgt>
                                        </p:tgtEl>
                                        <p:attrNameLst>
                                          <p:attrName>ppt_x</p:attrName>
                                        </p:attrNameLst>
                                      </p:cBhvr>
                                      <p:tavLst>
                                        <p:tav tm="0">
                                          <p:val>
                                            <p:strVal val="#ppt_x"/>
                                          </p:val>
                                        </p:tav>
                                        <p:tav tm="100000">
                                          <p:val>
                                            <p:strVal val="#ppt_x"/>
                                          </p:val>
                                        </p:tav>
                                      </p:tavLst>
                                    </p:anim>
                                    <p:anim calcmode="lin" valueType="num">
                                      <p:cBhvr>
                                        <p:cTn id="129" dur="750" fill="hold"/>
                                        <p:tgtEl>
                                          <p:spTgt spid="18">
                                            <p:graphicEl>
                                              <a:dgm id="{D251F720-0C59-4D17-A284-2455D20D7408}"/>
                                            </p:graphicEl>
                                          </p:spTgt>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17000"/>
                                  </p:stCondLst>
                                  <p:childTnLst>
                                    <p:set>
                                      <p:cBhvr>
                                        <p:cTn id="131" dur="1" fill="hold">
                                          <p:stCondLst>
                                            <p:cond delay="0"/>
                                          </p:stCondLst>
                                        </p:cTn>
                                        <p:tgtEl>
                                          <p:spTgt spid="18">
                                            <p:graphicEl>
                                              <a:dgm id="{60CCEA91-DD0C-49DB-8713-FC5607B6A40B}"/>
                                            </p:graphicEl>
                                          </p:spTgt>
                                        </p:tgtEl>
                                        <p:attrNameLst>
                                          <p:attrName>style.visibility</p:attrName>
                                        </p:attrNameLst>
                                      </p:cBhvr>
                                      <p:to>
                                        <p:strVal val="visible"/>
                                      </p:to>
                                    </p:set>
                                    <p:animEffect transition="in" filter="fade">
                                      <p:cBhvr>
                                        <p:cTn id="132" dur="750"/>
                                        <p:tgtEl>
                                          <p:spTgt spid="18">
                                            <p:graphicEl>
                                              <a:dgm id="{60CCEA91-DD0C-49DB-8713-FC5607B6A40B}"/>
                                            </p:graphicEl>
                                          </p:spTgt>
                                        </p:tgtEl>
                                      </p:cBhvr>
                                    </p:animEffect>
                                    <p:anim calcmode="lin" valueType="num">
                                      <p:cBhvr>
                                        <p:cTn id="133" dur="750" fill="hold"/>
                                        <p:tgtEl>
                                          <p:spTgt spid="18">
                                            <p:graphicEl>
                                              <a:dgm id="{60CCEA91-DD0C-49DB-8713-FC5607B6A40B}"/>
                                            </p:graphicEl>
                                          </p:spTgt>
                                        </p:tgtEl>
                                        <p:attrNameLst>
                                          <p:attrName>ppt_x</p:attrName>
                                        </p:attrNameLst>
                                      </p:cBhvr>
                                      <p:tavLst>
                                        <p:tav tm="0">
                                          <p:val>
                                            <p:strVal val="#ppt_x"/>
                                          </p:val>
                                        </p:tav>
                                        <p:tav tm="100000">
                                          <p:val>
                                            <p:strVal val="#ppt_x"/>
                                          </p:val>
                                        </p:tav>
                                      </p:tavLst>
                                    </p:anim>
                                    <p:anim calcmode="lin" valueType="num">
                                      <p:cBhvr>
                                        <p:cTn id="134" dur="750" fill="hold"/>
                                        <p:tgtEl>
                                          <p:spTgt spid="18">
                                            <p:graphicEl>
                                              <a:dgm id="{60CCEA91-DD0C-49DB-8713-FC5607B6A40B}"/>
                                            </p:graphicEl>
                                          </p:spTgt>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27000"/>
                                  </p:stCondLst>
                                  <p:childTnLst>
                                    <p:set>
                                      <p:cBhvr>
                                        <p:cTn id="136" dur="1" fill="hold">
                                          <p:stCondLst>
                                            <p:cond delay="0"/>
                                          </p:stCondLst>
                                        </p:cTn>
                                        <p:tgtEl>
                                          <p:spTgt spid="18">
                                            <p:graphicEl>
                                              <a:dgm id="{DA1D2FCF-F279-4FB3-A030-2AA548398E39}"/>
                                            </p:graphicEl>
                                          </p:spTgt>
                                        </p:tgtEl>
                                        <p:attrNameLst>
                                          <p:attrName>style.visibility</p:attrName>
                                        </p:attrNameLst>
                                      </p:cBhvr>
                                      <p:to>
                                        <p:strVal val="visible"/>
                                      </p:to>
                                    </p:set>
                                    <p:animEffect transition="in" filter="fade">
                                      <p:cBhvr>
                                        <p:cTn id="137" dur="750"/>
                                        <p:tgtEl>
                                          <p:spTgt spid="18">
                                            <p:graphicEl>
                                              <a:dgm id="{DA1D2FCF-F279-4FB3-A030-2AA548398E39}"/>
                                            </p:graphicEl>
                                          </p:spTgt>
                                        </p:tgtEl>
                                      </p:cBhvr>
                                    </p:animEffect>
                                    <p:anim calcmode="lin" valueType="num">
                                      <p:cBhvr>
                                        <p:cTn id="138" dur="750" fill="hold"/>
                                        <p:tgtEl>
                                          <p:spTgt spid="18">
                                            <p:graphicEl>
                                              <a:dgm id="{DA1D2FCF-F279-4FB3-A030-2AA548398E39}"/>
                                            </p:graphicEl>
                                          </p:spTgt>
                                        </p:tgtEl>
                                        <p:attrNameLst>
                                          <p:attrName>ppt_x</p:attrName>
                                        </p:attrNameLst>
                                      </p:cBhvr>
                                      <p:tavLst>
                                        <p:tav tm="0">
                                          <p:val>
                                            <p:strVal val="#ppt_x"/>
                                          </p:val>
                                        </p:tav>
                                        <p:tav tm="100000">
                                          <p:val>
                                            <p:strVal val="#ppt_x"/>
                                          </p:val>
                                        </p:tav>
                                      </p:tavLst>
                                    </p:anim>
                                    <p:anim calcmode="lin" valueType="num">
                                      <p:cBhvr>
                                        <p:cTn id="139" dur="750" fill="hold"/>
                                        <p:tgtEl>
                                          <p:spTgt spid="18">
                                            <p:graphicEl>
                                              <a:dgm id="{DA1D2FCF-F279-4FB3-A030-2AA548398E39}"/>
                                            </p:graphicEl>
                                          </p:spTgt>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18000"/>
                                  </p:stCondLst>
                                  <p:childTnLst>
                                    <p:set>
                                      <p:cBhvr>
                                        <p:cTn id="141" dur="1" fill="hold">
                                          <p:stCondLst>
                                            <p:cond delay="0"/>
                                          </p:stCondLst>
                                        </p:cTn>
                                        <p:tgtEl>
                                          <p:spTgt spid="18">
                                            <p:graphicEl>
                                              <a:dgm id="{DF85BDBA-1535-4FD6-AFC1-CC1FA72F8A5E}"/>
                                            </p:graphicEl>
                                          </p:spTgt>
                                        </p:tgtEl>
                                        <p:attrNameLst>
                                          <p:attrName>style.visibility</p:attrName>
                                        </p:attrNameLst>
                                      </p:cBhvr>
                                      <p:to>
                                        <p:strVal val="visible"/>
                                      </p:to>
                                    </p:set>
                                    <p:animEffect transition="in" filter="fade">
                                      <p:cBhvr>
                                        <p:cTn id="142" dur="750"/>
                                        <p:tgtEl>
                                          <p:spTgt spid="18">
                                            <p:graphicEl>
                                              <a:dgm id="{DF85BDBA-1535-4FD6-AFC1-CC1FA72F8A5E}"/>
                                            </p:graphicEl>
                                          </p:spTgt>
                                        </p:tgtEl>
                                      </p:cBhvr>
                                    </p:animEffect>
                                    <p:anim calcmode="lin" valueType="num">
                                      <p:cBhvr>
                                        <p:cTn id="143" dur="750" fill="hold"/>
                                        <p:tgtEl>
                                          <p:spTgt spid="18">
                                            <p:graphicEl>
                                              <a:dgm id="{DF85BDBA-1535-4FD6-AFC1-CC1FA72F8A5E}"/>
                                            </p:graphicEl>
                                          </p:spTgt>
                                        </p:tgtEl>
                                        <p:attrNameLst>
                                          <p:attrName>ppt_x</p:attrName>
                                        </p:attrNameLst>
                                      </p:cBhvr>
                                      <p:tavLst>
                                        <p:tav tm="0">
                                          <p:val>
                                            <p:strVal val="#ppt_x"/>
                                          </p:val>
                                        </p:tav>
                                        <p:tav tm="100000">
                                          <p:val>
                                            <p:strVal val="#ppt_x"/>
                                          </p:val>
                                        </p:tav>
                                      </p:tavLst>
                                    </p:anim>
                                    <p:anim calcmode="lin" valueType="num">
                                      <p:cBhvr>
                                        <p:cTn id="144" dur="750" fill="hold"/>
                                        <p:tgtEl>
                                          <p:spTgt spid="18">
                                            <p:graphicEl>
                                              <a:dgm id="{DF85BDBA-1535-4FD6-AFC1-CC1FA72F8A5E}"/>
                                            </p:graphicEl>
                                          </p:spTgt>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18000"/>
                                  </p:stCondLst>
                                  <p:childTnLst>
                                    <p:set>
                                      <p:cBhvr>
                                        <p:cTn id="146" dur="1" fill="hold">
                                          <p:stCondLst>
                                            <p:cond delay="0"/>
                                          </p:stCondLst>
                                        </p:cTn>
                                        <p:tgtEl>
                                          <p:spTgt spid="18">
                                            <p:graphicEl>
                                              <a:dgm id="{462F1CBC-81D9-431A-8D5C-41ADFDA02C5F}"/>
                                            </p:graphicEl>
                                          </p:spTgt>
                                        </p:tgtEl>
                                        <p:attrNameLst>
                                          <p:attrName>style.visibility</p:attrName>
                                        </p:attrNameLst>
                                      </p:cBhvr>
                                      <p:to>
                                        <p:strVal val="visible"/>
                                      </p:to>
                                    </p:set>
                                    <p:animEffect transition="in" filter="fade">
                                      <p:cBhvr>
                                        <p:cTn id="147" dur="750"/>
                                        <p:tgtEl>
                                          <p:spTgt spid="18">
                                            <p:graphicEl>
                                              <a:dgm id="{462F1CBC-81D9-431A-8D5C-41ADFDA02C5F}"/>
                                            </p:graphicEl>
                                          </p:spTgt>
                                        </p:tgtEl>
                                      </p:cBhvr>
                                    </p:animEffect>
                                    <p:anim calcmode="lin" valueType="num">
                                      <p:cBhvr>
                                        <p:cTn id="148" dur="750" fill="hold"/>
                                        <p:tgtEl>
                                          <p:spTgt spid="18">
                                            <p:graphicEl>
                                              <a:dgm id="{462F1CBC-81D9-431A-8D5C-41ADFDA02C5F}"/>
                                            </p:graphicEl>
                                          </p:spTgt>
                                        </p:tgtEl>
                                        <p:attrNameLst>
                                          <p:attrName>ppt_x</p:attrName>
                                        </p:attrNameLst>
                                      </p:cBhvr>
                                      <p:tavLst>
                                        <p:tav tm="0">
                                          <p:val>
                                            <p:strVal val="#ppt_x"/>
                                          </p:val>
                                        </p:tav>
                                        <p:tav tm="100000">
                                          <p:val>
                                            <p:strVal val="#ppt_x"/>
                                          </p:val>
                                        </p:tav>
                                      </p:tavLst>
                                    </p:anim>
                                    <p:anim calcmode="lin" valueType="num">
                                      <p:cBhvr>
                                        <p:cTn id="149" dur="750" fill="hold"/>
                                        <p:tgtEl>
                                          <p:spTgt spid="18">
                                            <p:graphicEl>
                                              <a:dgm id="{462F1CBC-81D9-431A-8D5C-41ADFDA02C5F}"/>
                                            </p:graphicEl>
                                          </p:spTgt>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18000"/>
                                  </p:stCondLst>
                                  <p:childTnLst>
                                    <p:set>
                                      <p:cBhvr>
                                        <p:cTn id="151" dur="1" fill="hold">
                                          <p:stCondLst>
                                            <p:cond delay="0"/>
                                          </p:stCondLst>
                                        </p:cTn>
                                        <p:tgtEl>
                                          <p:spTgt spid="18">
                                            <p:graphicEl>
                                              <a:dgm id="{9BCA42C5-FA72-487E-8920-0B64F393AE61}"/>
                                            </p:graphicEl>
                                          </p:spTgt>
                                        </p:tgtEl>
                                        <p:attrNameLst>
                                          <p:attrName>style.visibility</p:attrName>
                                        </p:attrNameLst>
                                      </p:cBhvr>
                                      <p:to>
                                        <p:strVal val="visible"/>
                                      </p:to>
                                    </p:set>
                                    <p:animEffect transition="in" filter="fade">
                                      <p:cBhvr>
                                        <p:cTn id="152" dur="750"/>
                                        <p:tgtEl>
                                          <p:spTgt spid="18">
                                            <p:graphicEl>
                                              <a:dgm id="{9BCA42C5-FA72-487E-8920-0B64F393AE61}"/>
                                            </p:graphicEl>
                                          </p:spTgt>
                                        </p:tgtEl>
                                      </p:cBhvr>
                                    </p:animEffect>
                                    <p:anim calcmode="lin" valueType="num">
                                      <p:cBhvr>
                                        <p:cTn id="153" dur="750" fill="hold"/>
                                        <p:tgtEl>
                                          <p:spTgt spid="18">
                                            <p:graphicEl>
                                              <a:dgm id="{9BCA42C5-FA72-487E-8920-0B64F393AE61}"/>
                                            </p:graphicEl>
                                          </p:spTgt>
                                        </p:tgtEl>
                                        <p:attrNameLst>
                                          <p:attrName>ppt_x</p:attrName>
                                        </p:attrNameLst>
                                      </p:cBhvr>
                                      <p:tavLst>
                                        <p:tav tm="0">
                                          <p:val>
                                            <p:strVal val="#ppt_x"/>
                                          </p:val>
                                        </p:tav>
                                        <p:tav tm="100000">
                                          <p:val>
                                            <p:strVal val="#ppt_x"/>
                                          </p:val>
                                        </p:tav>
                                      </p:tavLst>
                                    </p:anim>
                                    <p:anim calcmode="lin" valueType="num">
                                      <p:cBhvr>
                                        <p:cTn id="154" dur="750" fill="hold"/>
                                        <p:tgtEl>
                                          <p:spTgt spid="18">
                                            <p:graphicEl>
                                              <a:dgm id="{9BCA42C5-FA72-487E-8920-0B64F393AE61}"/>
                                            </p:graphicEl>
                                          </p:spTgt>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18000"/>
                                  </p:stCondLst>
                                  <p:childTnLst>
                                    <p:set>
                                      <p:cBhvr>
                                        <p:cTn id="156" dur="1" fill="hold">
                                          <p:stCondLst>
                                            <p:cond delay="0"/>
                                          </p:stCondLst>
                                        </p:cTn>
                                        <p:tgtEl>
                                          <p:spTgt spid="18">
                                            <p:graphicEl>
                                              <a:dgm id="{EA607F32-5EF2-4698-9063-93011F069FD5}"/>
                                            </p:graphicEl>
                                          </p:spTgt>
                                        </p:tgtEl>
                                        <p:attrNameLst>
                                          <p:attrName>style.visibility</p:attrName>
                                        </p:attrNameLst>
                                      </p:cBhvr>
                                      <p:to>
                                        <p:strVal val="visible"/>
                                      </p:to>
                                    </p:set>
                                    <p:animEffect transition="in" filter="fade">
                                      <p:cBhvr>
                                        <p:cTn id="157" dur="750"/>
                                        <p:tgtEl>
                                          <p:spTgt spid="18">
                                            <p:graphicEl>
                                              <a:dgm id="{EA607F32-5EF2-4698-9063-93011F069FD5}"/>
                                            </p:graphicEl>
                                          </p:spTgt>
                                        </p:tgtEl>
                                      </p:cBhvr>
                                    </p:animEffect>
                                    <p:anim calcmode="lin" valueType="num">
                                      <p:cBhvr>
                                        <p:cTn id="158" dur="750" fill="hold"/>
                                        <p:tgtEl>
                                          <p:spTgt spid="18">
                                            <p:graphicEl>
                                              <a:dgm id="{EA607F32-5EF2-4698-9063-93011F069FD5}"/>
                                            </p:graphicEl>
                                          </p:spTgt>
                                        </p:tgtEl>
                                        <p:attrNameLst>
                                          <p:attrName>ppt_x</p:attrName>
                                        </p:attrNameLst>
                                      </p:cBhvr>
                                      <p:tavLst>
                                        <p:tav tm="0">
                                          <p:val>
                                            <p:strVal val="#ppt_x"/>
                                          </p:val>
                                        </p:tav>
                                        <p:tav tm="100000">
                                          <p:val>
                                            <p:strVal val="#ppt_x"/>
                                          </p:val>
                                        </p:tav>
                                      </p:tavLst>
                                    </p:anim>
                                    <p:anim calcmode="lin" valueType="num">
                                      <p:cBhvr>
                                        <p:cTn id="159" dur="750" fill="hold"/>
                                        <p:tgtEl>
                                          <p:spTgt spid="18">
                                            <p:graphicEl>
                                              <a:dgm id="{EA607F32-5EF2-4698-9063-93011F069FD5}"/>
                                            </p:graphicEl>
                                          </p:spTgt>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18000"/>
                                  </p:stCondLst>
                                  <p:childTnLst>
                                    <p:set>
                                      <p:cBhvr>
                                        <p:cTn id="161" dur="1" fill="hold">
                                          <p:stCondLst>
                                            <p:cond delay="0"/>
                                          </p:stCondLst>
                                        </p:cTn>
                                        <p:tgtEl>
                                          <p:spTgt spid="18">
                                            <p:graphicEl>
                                              <a:dgm id="{47F683B1-0354-4E83-8BAF-A73DD08FD6C9}"/>
                                            </p:graphicEl>
                                          </p:spTgt>
                                        </p:tgtEl>
                                        <p:attrNameLst>
                                          <p:attrName>style.visibility</p:attrName>
                                        </p:attrNameLst>
                                      </p:cBhvr>
                                      <p:to>
                                        <p:strVal val="visible"/>
                                      </p:to>
                                    </p:set>
                                    <p:animEffect transition="in" filter="fade">
                                      <p:cBhvr>
                                        <p:cTn id="162" dur="750"/>
                                        <p:tgtEl>
                                          <p:spTgt spid="18">
                                            <p:graphicEl>
                                              <a:dgm id="{47F683B1-0354-4E83-8BAF-A73DD08FD6C9}"/>
                                            </p:graphicEl>
                                          </p:spTgt>
                                        </p:tgtEl>
                                      </p:cBhvr>
                                    </p:animEffect>
                                    <p:anim calcmode="lin" valueType="num">
                                      <p:cBhvr>
                                        <p:cTn id="163" dur="750" fill="hold"/>
                                        <p:tgtEl>
                                          <p:spTgt spid="18">
                                            <p:graphicEl>
                                              <a:dgm id="{47F683B1-0354-4E83-8BAF-A73DD08FD6C9}"/>
                                            </p:graphicEl>
                                          </p:spTgt>
                                        </p:tgtEl>
                                        <p:attrNameLst>
                                          <p:attrName>ppt_x</p:attrName>
                                        </p:attrNameLst>
                                      </p:cBhvr>
                                      <p:tavLst>
                                        <p:tav tm="0">
                                          <p:val>
                                            <p:strVal val="#ppt_x"/>
                                          </p:val>
                                        </p:tav>
                                        <p:tav tm="100000">
                                          <p:val>
                                            <p:strVal val="#ppt_x"/>
                                          </p:val>
                                        </p:tav>
                                      </p:tavLst>
                                    </p:anim>
                                    <p:anim calcmode="lin" valueType="num">
                                      <p:cBhvr>
                                        <p:cTn id="164" dur="750" fill="hold"/>
                                        <p:tgtEl>
                                          <p:spTgt spid="18">
                                            <p:graphicEl>
                                              <a:dgm id="{47F683B1-0354-4E83-8BAF-A73DD08FD6C9}"/>
                                            </p:graphicEl>
                                          </p:spTgt>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18000"/>
                                  </p:stCondLst>
                                  <p:childTnLst>
                                    <p:set>
                                      <p:cBhvr>
                                        <p:cTn id="166" dur="1" fill="hold">
                                          <p:stCondLst>
                                            <p:cond delay="0"/>
                                          </p:stCondLst>
                                        </p:cTn>
                                        <p:tgtEl>
                                          <p:spTgt spid="18">
                                            <p:graphicEl>
                                              <a:dgm id="{74C350FF-32A3-4227-B429-30D76E371B8E}"/>
                                            </p:graphicEl>
                                          </p:spTgt>
                                        </p:tgtEl>
                                        <p:attrNameLst>
                                          <p:attrName>style.visibility</p:attrName>
                                        </p:attrNameLst>
                                      </p:cBhvr>
                                      <p:to>
                                        <p:strVal val="visible"/>
                                      </p:to>
                                    </p:set>
                                    <p:animEffect transition="in" filter="fade">
                                      <p:cBhvr>
                                        <p:cTn id="167" dur="750"/>
                                        <p:tgtEl>
                                          <p:spTgt spid="18">
                                            <p:graphicEl>
                                              <a:dgm id="{74C350FF-32A3-4227-B429-30D76E371B8E}"/>
                                            </p:graphicEl>
                                          </p:spTgt>
                                        </p:tgtEl>
                                      </p:cBhvr>
                                    </p:animEffect>
                                    <p:anim calcmode="lin" valueType="num">
                                      <p:cBhvr>
                                        <p:cTn id="168" dur="750" fill="hold"/>
                                        <p:tgtEl>
                                          <p:spTgt spid="18">
                                            <p:graphicEl>
                                              <a:dgm id="{74C350FF-32A3-4227-B429-30D76E371B8E}"/>
                                            </p:graphicEl>
                                          </p:spTgt>
                                        </p:tgtEl>
                                        <p:attrNameLst>
                                          <p:attrName>ppt_x</p:attrName>
                                        </p:attrNameLst>
                                      </p:cBhvr>
                                      <p:tavLst>
                                        <p:tav tm="0">
                                          <p:val>
                                            <p:strVal val="#ppt_x"/>
                                          </p:val>
                                        </p:tav>
                                        <p:tav tm="100000">
                                          <p:val>
                                            <p:strVal val="#ppt_x"/>
                                          </p:val>
                                        </p:tav>
                                      </p:tavLst>
                                    </p:anim>
                                    <p:anim calcmode="lin" valueType="num">
                                      <p:cBhvr>
                                        <p:cTn id="169" dur="750" fill="hold"/>
                                        <p:tgtEl>
                                          <p:spTgt spid="18">
                                            <p:graphicEl>
                                              <a:dgm id="{74C350FF-32A3-4227-B429-30D76E371B8E}"/>
                                            </p:graphicEl>
                                          </p:spTgt>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18000"/>
                                  </p:stCondLst>
                                  <p:childTnLst>
                                    <p:set>
                                      <p:cBhvr>
                                        <p:cTn id="171" dur="1" fill="hold">
                                          <p:stCondLst>
                                            <p:cond delay="0"/>
                                          </p:stCondLst>
                                        </p:cTn>
                                        <p:tgtEl>
                                          <p:spTgt spid="18">
                                            <p:graphicEl>
                                              <a:dgm id="{2B4E2B6E-E226-4497-8057-983507E743F3}"/>
                                            </p:graphicEl>
                                          </p:spTgt>
                                        </p:tgtEl>
                                        <p:attrNameLst>
                                          <p:attrName>style.visibility</p:attrName>
                                        </p:attrNameLst>
                                      </p:cBhvr>
                                      <p:to>
                                        <p:strVal val="visible"/>
                                      </p:to>
                                    </p:set>
                                    <p:animEffect transition="in" filter="fade">
                                      <p:cBhvr>
                                        <p:cTn id="172" dur="750"/>
                                        <p:tgtEl>
                                          <p:spTgt spid="18">
                                            <p:graphicEl>
                                              <a:dgm id="{2B4E2B6E-E226-4497-8057-983507E743F3}"/>
                                            </p:graphicEl>
                                          </p:spTgt>
                                        </p:tgtEl>
                                      </p:cBhvr>
                                    </p:animEffect>
                                    <p:anim calcmode="lin" valueType="num">
                                      <p:cBhvr>
                                        <p:cTn id="173" dur="750" fill="hold"/>
                                        <p:tgtEl>
                                          <p:spTgt spid="18">
                                            <p:graphicEl>
                                              <a:dgm id="{2B4E2B6E-E226-4497-8057-983507E743F3}"/>
                                            </p:graphicEl>
                                          </p:spTgt>
                                        </p:tgtEl>
                                        <p:attrNameLst>
                                          <p:attrName>ppt_x</p:attrName>
                                        </p:attrNameLst>
                                      </p:cBhvr>
                                      <p:tavLst>
                                        <p:tav tm="0">
                                          <p:val>
                                            <p:strVal val="#ppt_x"/>
                                          </p:val>
                                        </p:tav>
                                        <p:tav tm="100000">
                                          <p:val>
                                            <p:strVal val="#ppt_x"/>
                                          </p:val>
                                        </p:tav>
                                      </p:tavLst>
                                    </p:anim>
                                    <p:anim calcmode="lin" valueType="num">
                                      <p:cBhvr>
                                        <p:cTn id="174" dur="750" fill="hold"/>
                                        <p:tgtEl>
                                          <p:spTgt spid="18">
                                            <p:graphicEl>
                                              <a:dgm id="{2B4E2B6E-E226-4497-8057-983507E743F3}"/>
                                            </p:graphicEl>
                                          </p:spTgt>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18000"/>
                                  </p:stCondLst>
                                  <p:childTnLst>
                                    <p:set>
                                      <p:cBhvr>
                                        <p:cTn id="176" dur="1" fill="hold">
                                          <p:stCondLst>
                                            <p:cond delay="0"/>
                                          </p:stCondLst>
                                        </p:cTn>
                                        <p:tgtEl>
                                          <p:spTgt spid="18">
                                            <p:graphicEl>
                                              <a:dgm id="{D02052D9-98A8-44F9-B273-C88FB9AE64D2}"/>
                                            </p:graphicEl>
                                          </p:spTgt>
                                        </p:tgtEl>
                                        <p:attrNameLst>
                                          <p:attrName>style.visibility</p:attrName>
                                        </p:attrNameLst>
                                      </p:cBhvr>
                                      <p:to>
                                        <p:strVal val="visible"/>
                                      </p:to>
                                    </p:set>
                                    <p:animEffect transition="in" filter="fade">
                                      <p:cBhvr>
                                        <p:cTn id="177" dur="750"/>
                                        <p:tgtEl>
                                          <p:spTgt spid="18">
                                            <p:graphicEl>
                                              <a:dgm id="{D02052D9-98A8-44F9-B273-C88FB9AE64D2}"/>
                                            </p:graphicEl>
                                          </p:spTgt>
                                        </p:tgtEl>
                                      </p:cBhvr>
                                    </p:animEffect>
                                    <p:anim calcmode="lin" valueType="num">
                                      <p:cBhvr>
                                        <p:cTn id="178" dur="750" fill="hold"/>
                                        <p:tgtEl>
                                          <p:spTgt spid="18">
                                            <p:graphicEl>
                                              <a:dgm id="{D02052D9-98A8-44F9-B273-C88FB9AE64D2}"/>
                                            </p:graphicEl>
                                          </p:spTgt>
                                        </p:tgtEl>
                                        <p:attrNameLst>
                                          <p:attrName>ppt_x</p:attrName>
                                        </p:attrNameLst>
                                      </p:cBhvr>
                                      <p:tavLst>
                                        <p:tav tm="0">
                                          <p:val>
                                            <p:strVal val="#ppt_x"/>
                                          </p:val>
                                        </p:tav>
                                        <p:tav tm="100000">
                                          <p:val>
                                            <p:strVal val="#ppt_x"/>
                                          </p:val>
                                        </p:tav>
                                      </p:tavLst>
                                    </p:anim>
                                    <p:anim calcmode="lin" valueType="num">
                                      <p:cBhvr>
                                        <p:cTn id="179" dur="750" fill="hold"/>
                                        <p:tgtEl>
                                          <p:spTgt spid="18">
                                            <p:graphicEl>
                                              <a:dgm id="{D02052D9-98A8-44F9-B273-C88FB9AE64D2}"/>
                                            </p:graphicEl>
                                          </p:spTgt>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29000"/>
                                  </p:stCondLst>
                                  <p:childTnLst>
                                    <p:set>
                                      <p:cBhvr>
                                        <p:cTn id="181" dur="1" fill="hold">
                                          <p:stCondLst>
                                            <p:cond delay="0"/>
                                          </p:stCondLst>
                                        </p:cTn>
                                        <p:tgtEl>
                                          <p:spTgt spid="18">
                                            <p:graphicEl>
                                              <a:dgm id="{AC0232C4-AA5E-4C4D-AF59-D4D1A69BC0E3}"/>
                                            </p:graphicEl>
                                          </p:spTgt>
                                        </p:tgtEl>
                                        <p:attrNameLst>
                                          <p:attrName>style.visibility</p:attrName>
                                        </p:attrNameLst>
                                      </p:cBhvr>
                                      <p:to>
                                        <p:strVal val="visible"/>
                                      </p:to>
                                    </p:set>
                                    <p:animEffect transition="in" filter="fade">
                                      <p:cBhvr>
                                        <p:cTn id="182" dur="750"/>
                                        <p:tgtEl>
                                          <p:spTgt spid="18">
                                            <p:graphicEl>
                                              <a:dgm id="{AC0232C4-AA5E-4C4D-AF59-D4D1A69BC0E3}"/>
                                            </p:graphicEl>
                                          </p:spTgt>
                                        </p:tgtEl>
                                      </p:cBhvr>
                                    </p:animEffect>
                                    <p:anim calcmode="lin" valueType="num">
                                      <p:cBhvr>
                                        <p:cTn id="183" dur="750" fill="hold"/>
                                        <p:tgtEl>
                                          <p:spTgt spid="18">
                                            <p:graphicEl>
                                              <a:dgm id="{AC0232C4-AA5E-4C4D-AF59-D4D1A69BC0E3}"/>
                                            </p:graphicEl>
                                          </p:spTgt>
                                        </p:tgtEl>
                                        <p:attrNameLst>
                                          <p:attrName>ppt_x</p:attrName>
                                        </p:attrNameLst>
                                      </p:cBhvr>
                                      <p:tavLst>
                                        <p:tav tm="0">
                                          <p:val>
                                            <p:strVal val="#ppt_x"/>
                                          </p:val>
                                        </p:tav>
                                        <p:tav tm="100000">
                                          <p:val>
                                            <p:strVal val="#ppt_x"/>
                                          </p:val>
                                        </p:tav>
                                      </p:tavLst>
                                    </p:anim>
                                    <p:anim calcmode="lin" valueType="num">
                                      <p:cBhvr>
                                        <p:cTn id="184" dur="750" fill="hold"/>
                                        <p:tgtEl>
                                          <p:spTgt spid="18">
                                            <p:graphicEl>
                                              <a:dgm id="{AC0232C4-AA5E-4C4D-AF59-D4D1A69BC0E3}"/>
                                            </p:graphicEl>
                                          </p:spTgt>
                                        </p:tgtEl>
                                        <p:attrNameLst>
                                          <p:attrName>ppt_y</p:attrName>
                                        </p:attrNameLst>
                                      </p:cBhvr>
                                      <p:tavLst>
                                        <p:tav tm="0">
                                          <p:val>
                                            <p:strVal val="#ppt_y+.1"/>
                                          </p:val>
                                        </p:tav>
                                        <p:tav tm="100000">
                                          <p:val>
                                            <p:strVal val="#ppt_y"/>
                                          </p:val>
                                        </p:tav>
                                      </p:tavLst>
                                    </p:anim>
                                  </p:childTnLst>
                                </p:cTn>
                              </p:par>
                              <p:par>
                                <p:cTn id="185" presetID="22" presetClass="entr" presetSubtype="4" fill="hold" grpId="0" nodeType="withEffect">
                                  <p:stCondLst>
                                    <p:cond delay="43000"/>
                                  </p:stCondLst>
                                  <p:childTnLst>
                                    <p:set>
                                      <p:cBhvr>
                                        <p:cTn id="186" dur="1" fill="hold">
                                          <p:stCondLst>
                                            <p:cond delay="0"/>
                                          </p:stCondLst>
                                        </p:cTn>
                                        <p:tgtEl>
                                          <p:spTgt spid="3">
                                            <p:graphicEl>
                                              <a:dgm id="{66AB31DE-64CC-43A7-BA03-34A69D8EBD88}"/>
                                            </p:graphicEl>
                                          </p:spTgt>
                                        </p:tgtEl>
                                        <p:attrNameLst>
                                          <p:attrName>style.visibility</p:attrName>
                                        </p:attrNameLst>
                                      </p:cBhvr>
                                      <p:to>
                                        <p:strVal val="visible"/>
                                      </p:to>
                                    </p:set>
                                    <p:animEffect transition="in" filter="wipe(down)">
                                      <p:cBhvr>
                                        <p:cTn id="187" dur="1000"/>
                                        <p:tgtEl>
                                          <p:spTgt spid="3">
                                            <p:graphicEl>
                                              <a:dgm id="{66AB31DE-64CC-43A7-BA03-34A69D8EBD88}"/>
                                            </p:graphicEl>
                                          </p:spTgt>
                                        </p:tgtEl>
                                      </p:cBhvr>
                                    </p:animEffect>
                                  </p:childTnLst>
                                </p:cTn>
                              </p:par>
                              <p:par>
                                <p:cTn id="188" presetID="22" presetClass="entr" presetSubtype="4" fill="hold" grpId="0" nodeType="withEffect">
                                  <p:stCondLst>
                                    <p:cond delay="43000"/>
                                  </p:stCondLst>
                                  <p:childTnLst>
                                    <p:set>
                                      <p:cBhvr>
                                        <p:cTn id="189" dur="1" fill="hold">
                                          <p:stCondLst>
                                            <p:cond delay="0"/>
                                          </p:stCondLst>
                                        </p:cTn>
                                        <p:tgtEl>
                                          <p:spTgt spid="3">
                                            <p:graphicEl>
                                              <a:dgm id="{8DC81D6C-4C73-4A7B-B428-3EE2946F7AA2}"/>
                                            </p:graphicEl>
                                          </p:spTgt>
                                        </p:tgtEl>
                                        <p:attrNameLst>
                                          <p:attrName>style.visibility</p:attrName>
                                        </p:attrNameLst>
                                      </p:cBhvr>
                                      <p:to>
                                        <p:strVal val="visible"/>
                                      </p:to>
                                    </p:set>
                                    <p:animEffect transition="in" filter="wipe(down)">
                                      <p:cBhvr>
                                        <p:cTn id="190" dur="1000"/>
                                        <p:tgtEl>
                                          <p:spTgt spid="3">
                                            <p:graphicEl>
                                              <a:dgm id="{8DC81D6C-4C73-4A7B-B428-3EE2946F7AA2}"/>
                                            </p:graphicEl>
                                          </p:spTgt>
                                        </p:tgtEl>
                                      </p:cBhvr>
                                    </p:animEffect>
                                  </p:childTnLst>
                                </p:cTn>
                              </p:par>
                              <p:par>
                                <p:cTn id="191" presetID="22" presetClass="entr" presetSubtype="4" fill="hold" grpId="0" nodeType="withEffect">
                                  <p:stCondLst>
                                    <p:cond delay="38000"/>
                                  </p:stCondLst>
                                  <p:childTnLst>
                                    <p:set>
                                      <p:cBhvr>
                                        <p:cTn id="192" dur="1" fill="hold">
                                          <p:stCondLst>
                                            <p:cond delay="0"/>
                                          </p:stCondLst>
                                        </p:cTn>
                                        <p:tgtEl>
                                          <p:spTgt spid="3">
                                            <p:graphicEl>
                                              <a:dgm id="{FEF458F5-4D4D-4259-AEB4-AADEC3D7DAAA}"/>
                                            </p:graphicEl>
                                          </p:spTgt>
                                        </p:tgtEl>
                                        <p:attrNameLst>
                                          <p:attrName>style.visibility</p:attrName>
                                        </p:attrNameLst>
                                      </p:cBhvr>
                                      <p:to>
                                        <p:strVal val="visible"/>
                                      </p:to>
                                    </p:set>
                                    <p:animEffect transition="in" filter="wipe(down)">
                                      <p:cBhvr>
                                        <p:cTn id="193" dur="1000"/>
                                        <p:tgtEl>
                                          <p:spTgt spid="3">
                                            <p:graphicEl>
                                              <a:dgm id="{FEF458F5-4D4D-4259-AEB4-AADEC3D7DAAA}"/>
                                            </p:graphicEl>
                                          </p:spTgt>
                                        </p:tgtEl>
                                      </p:cBhvr>
                                    </p:animEffect>
                                  </p:childTnLst>
                                </p:cTn>
                              </p:par>
                              <p:par>
                                <p:cTn id="194" presetID="22" presetClass="entr" presetSubtype="4" fill="hold" grpId="0" nodeType="withEffect">
                                  <p:stCondLst>
                                    <p:cond delay="38000"/>
                                  </p:stCondLst>
                                  <p:childTnLst>
                                    <p:set>
                                      <p:cBhvr>
                                        <p:cTn id="195" dur="1" fill="hold">
                                          <p:stCondLst>
                                            <p:cond delay="0"/>
                                          </p:stCondLst>
                                        </p:cTn>
                                        <p:tgtEl>
                                          <p:spTgt spid="3">
                                            <p:graphicEl>
                                              <a:dgm id="{CFDB5956-4D01-4147-873F-8C158EBF01F3}"/>
                                            </p:graphicEl>
                                          </p:spTgt>
                                        </p:tgtEl>
                                        <p:attrNameLst>
                                          <p:attrName>style.visibility</p:attrName>
                                        </p:attrNameLst>
                                      </p:cBhvr>
                                      <p:to>
                                        <p:strVal val="visible"/>
                                      </p:to>
                                    </p:set>
                                    <p:animEffect transition="in" filter="wipe(down)">
                                      <p:cBhvr>
                                        <p:cTn id="196" dur="1000"/>
                                        <p:tgtEl>
                                          <p:spTgt spid="3">
                                            <p:graphicEl>
                                              <a:dgm id="{CFDB5956-4D01-4147-873F-8C158EBF01F3}"/>
                                            </p:graphicEl>
                                          </p:spTgt>
                                        </p:tgtEl>
                                      </p:cBhvr>
                                    </p:animEffect>
                                  </p:childTnLst>
                                </p:cTn>
                              </p:par>
                              <p:par>
                                <p:cTn id="197" presetID="22" presetClass="entr" presetSubtype="4" fill="hold" grpId="0" nodeType="withEffect">
                                  <p:stCondLst>
                                    <p:cond delay="44000"/>
                                  </p:stCondLst>
                                  <p:childTnLst>
                                    <p:set>
                                      <p:cBhvr>
                                        <p:cTn id="198" dur="1" fill="hold">
                                          <p:stCondLst>
                                            <p:cond delay="0"/>
                                          </p:stCondLst>
                                        </p:cTn>
                                        <p:tgtEl>
                                          <p:spTgt spid="3">
                                            <p:graphicEl>
                                              <a:dgm id="{AB7E2E6D-A627-49B7-A4A4-02D5655C645A}"/>
                                            </p:graphicEl>
                                          </p:spTgt>
                                        </p:tgtEl>
                                        <p:attrNameLst>
                                          <p:attrName>style.visibility</p:attrName>
                                        </p:attrNameLst>
                                      </p:cBhvr>
                                      <p:to>
                                        <p:strVal val="visible"/>
                                      </p:to>
                                    </p:set>
                                    <p:animEffect transition="in" filter="wipe(down)">
                                      <p:cBhvr>
                                        <p:cTn id="199" dur="1000"/>
                                        <p:tgtEl>
                                          <p:spTgt spid="3">
                                            <p:graphicEl>
                                              <a:dgm id="{AB7E2E6D-A627-49B7-A4A4-02D5655C645A}"/>
                                            </p:graphicEl>
                                          </p:spTgt>
                                        </p:tgtEl>
                                      </p:cBhvr>
                                    </p:animEffect>
                                  </p:childTnLst>
                                </p:cTn>
                              </p:par>
                              <p:par>
                                <p:cTn id="200" presetID="22" presetClass="entr" presetSubtype="4" fill="hold" grpId="0" nodeType="withEffect">
                                  <p:stCondLst>
                                    <p:cond delay="44000"/>
                                  </p:stCondLst>
                                  <p:childTnLst>
                                    <p:set>
                                      <p:cBhvr>
                                        <p:cTn id="201" dur="1" fill="hold">
                                          <p:stCondLst>
                                            <p:cond delay="0"/>
                                          </p:stCondLst>
                                        </p:cTn>
                                        <p:tgtEl>
                                          <p:spTgt spid="3">
                                            <p:graphicEl>
                                              <a:dgm id="{5915436E-1535-4F43-92EC-87C28FA9EB90}"/>
                                            </p:graphicEl>
                                          </p:spTgt>
                                        </p:tgtEl>
                                        <p:attrNameLst>
                                          <p:attrName>style.visibility</p:attrName>
                                        </p:attrNameLst>
                                      </p:cBhvr>
                                      <p:to>
                                        <p:strVal val="visible"/>
                                      </p:to>
                                    </p:set>
                                    <p:animEffect transition="in" filter="wipe(down)">
                                      <p:cBhvr>
                                        <p:cTn id="202" dur="1000"/>
                                        <p:tgtEl>
                                          <p:spTgt spid="3">
                                            <p:graphicEl>
                                              <a:dgm id="{5915436E-1535-4F43-92EC-87C28FA9EB9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Sub>
          <a:bldDgm bld="one"/>
        </p:bldSub>
      </p:bldGraphic>
      <p:bldGraphic spid="3" grpId="0" uiExpand="1">
        <p:bldSub>
          <a:bldDgm/>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khaled.medini\Documents\Mes documents\04_Education\06_NEMO Summer School\00_Summer 2018\Scenario10101.png"/>
          <p:cNvPicPr>
            <a:picLocks noChangeAspect="1" noChangeArrowheads="1"/>
          </p:cNvPicPr>
          <p:nvPr/>
        </p:nvPicPr>
        <p:blipFill rotWithShape="1">
          <a:blip r:embed="rId3">
            <a:extLst>
              <a:ext uri="{28A0092B-C50C-407E-A947-70E740481C1C}">
                <a14:useLocalDpi xmlns:a14="http://schemas.microsoft.com/office/drawing/2010/main" val="0"/>
              </a:ext>
            </a:extLst>
          </a:blip>
          <a:srcRect r="1231" b="20190"/>
          <a:stretch/>
        </p:blipFill>
        <p:spPr bwMode="auto">
          <a:xfrm>
            <a:off x="-4467" y="1812159"/>
            <a:ext cx="6419850" cy="3616730"/>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numéro de diapositive 4"/>
          <p:cNvSpPr>
            <a:spLocks noGrp="1"/>
          </p:cNvSpPr>
          <p:nvPr>
            <p:ph type="sldNum" sz="quarter" idx="12"/>
          </p:nvPr>
        </p:nvSpPr>
        <p:spPr>
          <a:xfrm>
            <a:off x="9120553" y="5959009"/>
            <a:ext cx="27432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57F1E4F-1CFF-5643-939E-217C01CDF565}" type="slidenum">
              <a:rPr kumimoji="0" lang="en-US" b="0" i="0" u="none" strike="noStrike" kern="0" cap="none" spc="0" normalizeH="0" baseline="0" noProof="0" smtClean="0">
                <a:ln>
                  <a:noFill/>
                </a:ln>
                <a:solidFill>
                  <a:prstClr val="whit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b="0" i="0" u="none" strike="noStrike" kern="0" cap="none" spc="0" normalizeH="0" baseline="0" noProof="0" dirty="0">
              <a:ln>
                <a:noFill/>
              </a:ln>
              <a:solidFill>
                <a:prstClr val="white"/>
              </a:solidFill>
              <a:effectLst/>
              <a:uLnTx/>
              <a:uFillTx/>
            </a:endParaRPr>
          </a:p>
        </p:txBody>
      </p:sp>
      <p:sp>
        <p:nvSpPr>
          <p:cNvPr id="9" name="Oval 8"/>
          <p:cNvSpPr/>
          <p:nvPr/>
        </p:nvSpPr>
        <p:spPr>
          <a:xfrm>
            <a:off x="6415383" y="2790037"/>
            <a:ext cx="1660974" cy="1660974"/>
          </a:xfrm>
          <a:prstGeom prst="ellipse">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Freeform: Shape 9"/>
          <p:cNvSpPr/>
          <p:nvPr/>
        </p:nvSpPr>
        <p:spPr>
          <a:xfrm>
            <a:off x="8122535" y="2193281"/>
            <a:ext cx="1440004" cy="1044002"/>
          </a:xfrm>
          <a:custGeom>
            <a:avLst/>
            <a:gdLst>
              <a:gd name="connsiteX0" fmla="*/ 0 w 1440004"/>
              <a:gd name="connsiteY0" fmla="*/ 522001 h 1044002"/>
              <a:gd name="connsiteX1" fmla="*/ 720002 w 1440004"/>
              <a:gd name="connsiteY1" fmla="*/ 0 h 1044002"/>
              <a:gd name="connsiteX2" fmla="*/ 1440004 w 1440004"/>
              <a:gd name="connsiteY2" fmla="*/ 522001 h 1044002"/>
              <a:gd name="connsiteX3" fmla="*/ 720002 w 1440004"/>
              <a:gd name="connsiteY3" fmla="*/ 1044002 h 1044002"/>
              <a:gd name="connsiteX4" fmla="*/ 0 w 1440004"/>
              <a:gd name="connsiteY4" fmla="*/ 522001 h 104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004" h="1044002">
                <a:moveTo>
                  <a:pt x="0" y="522001"/>
                </a:moveTo>
                <a:cubicBezTo>
                  <a:pt x="0" y="233708"/>
                  <a:pt x="322356" y="0"/>
                  <a:pt x="720002" y="0"/>
                </a:cubicBezTo>
                <a:cubicBezTo>
                  <a:pt x="1117648" y="0"/>
                  <a:pt x="1440004" y="233708"/>
                  <a:pt x="1440004" y="522001"/>
                </a:cubicBezTo>
                <a:cubicBezTo>
                  <a:pt x="1440004" y="810294"/>
                  <a:pt x="1117648" y="1044002"/>
                  <a:pt x="720002" y="1044002"/>
                </a:cubicBezTo>
                <a:cubicBezTo>
                  <a:pt x="322356" y="1044002"/>
                  <a:pt x="0" y="810294"/>
                  <a:pt x="0" y="522001"/>
                </a:cubicBezTo>
                <a:close/>
              </a:path>
            </a:pathLst>
          </a:custGeom>
          <a:ln w="12700"/>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219774" tIns="161781" rIns="219774" bIns="161781" numCol="1" spcCol="1270" anchor="ctr" anchorCtr="0">
            <a:noAutofit/>
          </a:bodyPr>
          <a:lstStyle/>
          <a:p>
            <a:pPr marL="0" lvl="0" indent="0" algn="ctr" defTabSz="622300">
              <a:lnSpc>
                <a:spcPct val="90000"/>
              </a:lnSpc>
              <a:spcBef>
                <a:spcPct val="0"/>
              </a:spcBef>
              <a:spcAft>
                <a:spcPct val="35000"/>
              </a:spcAft>
              <a:buNone/>
            </a:pPr>
            <a:r>
              <a:rPr lang="en-US" sz="1400" b="1" dirty="0">
                <a:solidFill>
                  <a:schemeClr val="tx1"/>
                </a:solidFill>
              </a:rPr>
              <a:t>Offer</a:t>
            </a:r>
            <a:endParaRPr lang="en-US" sz="1400" b="1" kern="1200" dirty="0">
              <a:solidFill>
                <a:schemeClr val="tx1"/>
              </a:solidFill>
            </a:endParaRPr>
          </a:p>
        </p:txBody>
      </p:sp>
      <p:sp>
        <p:nvSpPr>
          <p:cNvPr id="18" name="Freeform: Shape 17"/>
          <p:cNvSpPr/>
          <p:nvPr/>
        </p:nvSpPr>
        <p:spPr>
          <a:xfrm>
            <a:off x="9739082" y="2194573"/>
            <a:ext cx="2160007" cy="1044002"/>
          </a:xfrm>
          <a:custGeom>
            <a:avLst/>
            <a:gdLst>
              <a:gd name="connsiteX0" fmla="*/ 0 w 2160007"/>
              <a:gd name="connsiteY0" fmla="*/ 0 h 1044002"/>
              <a:gd name="connsiteX1" fmla="*/ 2160007 w 2160007"/>
              <a:gd name="connsiteY1" fmla="*/ 0 h 1044002"/>
              <a:gd name="connsiteX2" fmla="*/ 2160007 w 2160007"/>
              <a:gd name="connsiteY2" fmla="*/ 1044002 h 1044002"/>
              <a:gd name="connsiteX3" fmla="*/ 0 w 2160007"/>
              <a:gd name="connsiteY3" fmla="*/ 1044002 h 1044002"/>
              <a:gd name="connsiteX4" fmla="*/ 0 w 2160007"/>
              <a:gd name="connsiteY4" fmla="*/ 0 h 104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07" h="1044002">
                <a:moveTo>
                  <a:pt x="0" y="0"/>
                </a:moveTo>
                <a:lnTo>
                  <a:pt x="2160007" y="0"/>
                </a:lnTo>
                <a:lnTo>
                  <a:pt x="2160007" y="1044002"/>
                </a:lnTo>
                <a:lnTo>
                  <a:pt x="0" y="10440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Contract</a:t>
            </a:r>
          </a:p>
          <a:p>
            <a:pPr marL="171450" lvl="1" indent="-171450" algn="l" defTabSz="800100">
              <a:lnSpc>
                <a:spcPct val="90000"/>
              </a:lnSpc>
              <a:spcBef>
                <a:spcPct val="0"/>
              </a:spcBef>
              <a:spcAft>
                <a:spcPct val="15000"/>
              </a:spcAft>
              <a:buChar char="•"/>
            </a:pPr>
            <a:r>
              <a:rPr lang="en-US" sz="1800" kern="1200" dirty="0"/>
              <a:t>PSS elements</a:t>
            </a:r>
          </a:p>
        </p:txBody>
      </p:sp>
      <p:sp>
        <p:nvSpPr>
          <p:cNvPr id="21" name="Freeform: Shape 20"/>
          <p:cNvSpPr/>
          <p:nvPr/>
        </p:nvSpPr>
        <p:spPr>
          <a:xfrm>
            <a:off x="8122535" y="4306512"/>
            <a:ext cx="1440004" cy="1044002"/>
          </a:xfrm>
          <a:custGeom>
            <a:avLst/>
            <a:gdLst>
              <a:gd name="connsiteX0" fmla="*/ 0 w 1440004"/>
              <a:gd name="connsiteY0" fmla="*/ 522001 h 1044002"/>
              <a:gd name="connsiteX1" fmla="*/ 720002 w 1440004"/>
              <a:gd name="connsiteY1" fmla="*/ 0 h 1044002"/>
              <a:gd name="connsiteX2" fmla="*/ 1440004 w 1440004"/>
              <a:gd name="connsiteY2" fmla="*/ 522001 h 1044002"/>
              <a:gd name="connsiteX3" fmla="*/ 720002 w 1440004"/>
              <a:gd name="connsiteY3" fmla="*/ 1044002 h 1044002"/>
              <a:gd name="connsiteX4" fmla="*/ 0 w 1440004"/>
              <a:gd name="connsiteY4" fmla="*/ 522001 h 104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004" h="1044002">
                <a:moveTo>
                  <a:pt x="0" y="522001"/>
                </a:moveTo>
                <a:cubicBezTo>
                  <a:pt x="0" y="233708"/>
                  <a:pt x="322356" y="0"/>
                  <a:pt x="720002" y="0"/>
                </a:cubicBezTo>
                <a:cubicBezTo>
                  <a:pt x="1117648" y="0"/>
                  <a:pt x="1440004" y="233708"/>
                  <a:pt x="1440004" y="522001"/>
                </a:cubicBezTo>
                <a:cubicBezTo>
                  <a:pt x="1440004" y="810294"/>
                  <a:pt x="1117648" y="1044002"/>
                  <a:pt x="720002" y="1044002"/>
                </a:cubicBezTo>
                <a:cubicBezTo>
                  <a:pt x="322356" y="1044002"/>
                  <a:pt x="0" y="810294"/>
                  <a:pt x="0" y="522001"/>
                </a:cubicBez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219774" tIns="161781" rIns="219774" bIns="161781"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Roles</a:t>
            </a:r>
          </a:p>
        </p:txBody>
      </p:sp>
      <p:sp>
        <p:nvSpPr>
          <p:cNvPr id="24" name="Rectangle: Rounded Corners 23"/>
          <p:cNvSpPr/>
          <p:nvPr/>
        </p:nvSpPr>
        <p:spPr>
          <a:xfrm>
            <a:off x="10155481" y="3599826"/>
            <a:ext cx="1512000" cy="540000"/>
          </a:xfrm>
          <a:prstGeom prst="roundRect">
            <a:avLst/>
          </a:prstGeom>
          <a:ln/>
        </p:spPr>
        <p:style>
          <a:lnRef idx="2">
            <a:schemeClr val="accent4"/>
          </a:lnRef>
          <a:fillRef idx="1">
            <a:schemeClr val="lt1"/>
          </a:fillRef>
          <a:effectRef idx="0">
            <a:schemeClr val="accent4"/>
          </a:effectRef>
          <a:fontRef idx="minor">
            <a:schemeClr val="dk1"/>
          </a:fontRef>
        </p:style>
        <p:txBody>
          <a:bodyPr spcFirstLastPara="0" vert="horz" wrap="square" lIns="219774" tIns="161781" rIns="219774" bIns="161781"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Assignment of roles</a:t>
            </a:r>
          </a:p>
        </p:txBody>
      </p:sp>
      <p:sp>
        <p:nvSpPr>
          <p:cNvPr id="25" name="Freeform: Shape 24"/>
          <p:cNvSpPr/>
          <p:nvPr/>
        </p:nvSpPr>
        <p:spPr>
          <a:xfrm>
            <a:off x="9795480" y="4727102"/>
            <a:ext cx="2160007" cy="1044002"/>
          </a:xfrm>
          <a:custGeom>
            <a:avLst/>
            <a:gdLst>
              <a:gd name="connsiteX0" fmla="*/ 0 w 2160007"/>
              <a:gd name="connsiteY0" fmla="*/ 0 h 1044002"/>
              <a:gd name="connsiteX1" fmla="*/ 2160007 w 2160007"/>
              <a:gd name="connsiteY1" fmla="*/ 0 h 1044002"/>
              <a:gd name="connsiteX2" fmla="*/ 2160007 w 2160007"/>
              <a:gd name="connsiteY2" fmla="*/ 1044002 h 1044002"/>
              <a:gd name="connsiteX3" fmla="*/ 0 w 2160007"/>
              <a:gd name="connsiteY3" fmla="*/ 1044002 h 1044002"/>
              <a:gd name="connsiteX4" fmla="*/ 0 w 2160007"/>
              <a:gd name="connsiteY4" fmla="*/ 0 h 104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07" h="1044002">
                <a:moveTo>
                  <a:pt x="0" y="0"/>
                </a:moveTo>
                <a:lnTo>
                  <a:pt x="2160007" y="0"/>
                </a:lnTo>
                <a:lnTo>
                  <a:pt x="2160007" y="1044002"/>
                </a:lnTo>
                <a:lnTo>
                  <a:pt x="0" y="10440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To organizational actors</a:t>
            </a:r>
          </a:p>
          <a:p>
            <a:pPr marL="171450" lvl="1" indent="-171450" algn="l" defTabSz="800100">
              <a:lnSpc>
                <a:spcPct val="90000"/>
              </a:lnSpc>
              <a:spcBef>
                <a:spcPct val="0"/>
              </a:spcBef>
              <a:spcAft>
                <a:spcPct val="15000"/>
              </a:spcAft>
              <a:buChar char="•"/>
            </a:pPr>
            <a:r>
              <a:rPr lang="en-US" sz="1800" kern="1200" dirty="0"/>
              <a:t>To activities and macro-activities</a:t>
            </a:r>
          </a:p>
        </p:txBody>
      </p:sp>
      <p:cxnSp>
        <p:nvCxnSpPr>
          <p:cNvPr id="27" name="Straight Connector 26"/>
          <p:cNvCxnSpPr/>
          <p:nvPr/>
        </p:nvCxnSpPr>
        <p:spPr>
          <a:xfrm>
            <a:off x="7719935" y="4337051"/>
            <a:ext cx="402600" cy="3900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7719935" y="2898737"/>
            <a:ext cx="402600" cy="28407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Rounded Corners 35"/>
          <p:cNvSpPr/>
          <p:nvPr/>
        </p:nvSpPr>
        <p:spPr>
          <a:xfrm>
            <a:off x="6584959" y="5542393"/>
            <a:ext cx="1368000" cy="540000"/>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b="1" dirty="0">
                <a:solidFill>
                  <a:schemeClr val="tx1"/>
                </a:solidFill>
              </a:rPr>
              <a:t>Performance indicators</a:t>
            </a:r>
          </a:p>
        </p:txBody>
      </p:sp>
      <p:cxnSp>
        <p:nvCxnSpPr>
          <p:cNvPr id="43" name="Connector: Curved 42"/>
          <p:cNvCxnSpPr>
            <a:stCxn id="36" idx="3"/>
            <a:endCxn id="21" idx="3"/>
          </p:cNvCxnSpPr>
          <p:nvPr/>
        </p:nvCxnSpPr>
        <p:spPr>
          <a:xfrm flipV="1">
            <a:off x="7952959" y="5350514"/>
            <a:ext cx="889578" cy="461879"/>
          </a:xfrm>
          <a:prstGeom prst="curvedConnector3">
            <a:avLst>
              <a:gd name="adj1" fmla="val 206635"/>
            </a:avLst>
          </a:prstGeom>
          <a:ln w="127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26"/>
          <p:cNvCxnSpPr>
            <a:stCxn id="21" idx="1"/>
            <a:endCxn id="24" idx="1"/>
          </p:cNvCxnSpPr>
          <p:nvPr/>
        </p:nvCxnSpPr>
        <p:spPr>
          <a:xfrm flipV="1">
            <a:off x="8842537" y="3869826"/>
            <a:ext cx="1312944" cy="436686"/>
          </a:xfrm>
          <a:prstGeom prst="line">
            <a:avLst/>
          </a:prstGeom>
          <a:ln w="12700">
            <a:solidFill>
              <a:srgbClr val="00206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184160" y="5682283"/>
            <a:ext cx="2527637"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00" b="1" i="1" dirty="0"/>
              <a:t>9.1 Scenario View – Configuration 1 in PS3M</a:t>
            </a:r>
          </a:p>
        </p:txBody>
      </p:sp>
      <p:sp>
        <p:nvSpPr>
          <p:cNvPr id="28" name="Titre 1"/>
          <p:cNvSpPr txBox="1">
            <a:spLocks/>
          </p:cNvSpPr>
          <p:nvPr/>
        </p:nvSpPr>
        <p:spPr>
          <a:xfrm>
            <a:off x="110615" y="0"/>
            <a:ext cx="77606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fr-FR" sz="3200" b="1" kern="1200" dirty="0" smtClean="0">
                <a:solidFill>
                  <a:schemeClr val="tx1"/>
                </a:solidFill>
                <a:latin typeface="Arial Narrow" panose="020B0606020202030204" pitchFamily="34" charset="0"/>
                <a:ea typeface="+mj-ea"/>
                <a:cs typeface="+mj-cs"/>
              </a:defRPr>
            </a:lvl1pPr>
          </a:lstStyle>
          <a:p>
            <a:r>
              <a:rPr lang="en-US" dirty="0" smtClean="0"/>
              <a:t>Presentation of PS3M Modelling Approach</a:t>
            </a:r>
          </a:p>
          <a:p>
            <a:r>
              <a:rPr lang="en-US" i="1" dirty="0">
                <a:solidFill>
                  <a:schemeClr val="dk2">
                    <a:hueOff val="0"/>
                    <a:satOff val="0"/>
                    <a:lumOff val="0"/>
                    <a:alphaOff val="0"/>
                  </a:schemeClr>
                </a:solidFill>
              </a:rPr>
              <a:t>Step </a:t>
            </a:r>
            <a:r>
              <a:rPr lang="en-US" i="1" dirty="0" smtClean="0">
                <a:solidFill>
                  <a:schemeClr val="dk2">
                    <a:hueOff val="0"/>
                    <a:satOff val="0"/>
                    <a:lumOff val="0"/>
                    <a:alphaOff val="0"/>
                  </a:schemeClr>
                </a:solidFill>
              </a:rPr>
              <a:t>9. Scenario </a:t>
            </a:r>
            <a:r>
              <a:rPr lang="en-US" i="1" dirty="0">
                <a:solidFill>
                  <a:schemeClr val="dk2">
                    <a:hueOff val="0"/>
                    <a:satOff val="0"/>
                    <a:lumOff val="0"/>
                    <a:alphaOff val="0"/>
                  </a:schemeClr>
                </a:solidFill>
              </a:rPr>
              <a:t>Model </a:t>
            </a:r>
            <a:endParaRPr lang="en-US" dirty="0"/>
          </a:p>
        </p:txBody>
      </p:sp>
      <p:sp>
        <p:nvSpPr>
          <p:cNvPr id="32" name="Espace réservé du numéro de diapositive 2"/>
          <p:cNvSpPr txBox="1">
            <a:spLocks/>
          </p:cNvSpPr>
          <p:nvPr/>
        </p:nvSpPr>
        <p:spPr>
          <a:xfrm>
            <a:off x="9120553" y="6433801"/>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4909E9-1243-4A5E-B0EE-9F03FF47D35F}" type="slidenum">
              <a:rPr lang="fr-FR" smtClean="0"/>
              <a:pPr/>
              <a:t>16</a:t>
            </a:fld>
            <a:endParaRPr lang="fr-FR" dirty="0"/>
          </a:p>
        </p:txBody>
      </p:sp>
      <p:sp>
        <p:nvSpPr>
          <p:cNvPr id="20" name="Footer Placeholder 3"/>
          <p:cNvSpPr>
            <a:spLocks noGrp="1"/>
          </p:cNvSpPr>
          <p:nvPr>
            <p:ph type="ftr" sz="quarter" idx="4294967295"/>
          </p:nvPr>
        </p:nvSpPr>
        <p:spPr>
          <a:xfrm>
            <a:off x="3183356" y="6433801"/>
            <a:ext cx="4697259" cy="365125"/>
          </a:xfrm>
          <a:prstGeom prst="rect">
            <a:avLst/>
          </a:prstGeom>
        </p:spPr>
        <p:txBody>
          <a:bodyPr/>
          <a:lstStyle/>
          <a:p>
            <a:r>
              <a:rPr lang="en-US" dirty="0" err="1">
                <a:latin typeface="Arial Narrow" panose="020B0606020202030204" pitchFamily="34" charset="0"/>
              </a:rPr>
              <a:t>DIGIFoF</a:t>
            </a:r>
            <a:r>
              <a:rPr lang="en-US" dirty="0">
                <a:latin typeface="Arial Narrow" panose="020B0606020202030204" pitchFamily="34" charset="0"/>
              </a:rPr>
              <a:t> Training – EMSE02_Module 4</a:t>
            </a:r>
          </a:p>
        </p:txBody>
      </p:sp>
    </p:spTree>
    <p:extLst>
      <p:ext uri="{BB962C8B-B14F-4D97-AF65-F5344CB8AC3E}">
        <p14:creationId xmlns:p14="http://schemas.microsoft.com/office/powerpoint/2010/main" val="174903751"/>
      </p:ext>
    </p:extLst>
  </p:cSld>
  <p:clrMapOvr>
    <a:masterClrMapping/>
  </p:clrMapOvr>
  <mc:AlternateContent xmlns:mc="http://schemas.openxmlformats.org/markup-compatibility/2006" xmlns:p14="http://schemas.microsoft.com/office/powerpoint/2010/main">
    <mc:Choice Requires="p14">
      <p:transition spd="med" p14:dur="700" advClick="0" advTm="127000">
        <p:fade/>
      </p:transition>
    </mc:Choice>
    <mc:Fallback xmlns="">
      <p:transition spd="med" advClick="0" advTm="12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11000"/>
                                  </p:stCondLst>
                                  <p:childTnLst>
                                    <p:set>
                                      <p:cBhvr>
                                        <p:cTn id="6" dur="1" fill="hold">
                                          <p:stCondLst>
                                            <p:cond delay="0"/>
                                          </p:stCondLst>
                                        </p:cTn>
                                        <p:tgtEl>
                                          <p:spTgt spid="9"/>
                                        </p:tgtEl>
                                        <p:attrNameLst>
                                          <p:attrName>style.visibility</p:attrName>
                                        </p:attrNameLst>
                                      </p:cBhvr>
                                      <p:to>
                                        <p:strVal val="visible"/>
                                      </p:to>
                                    </p:set>
                                    <p:animEffect transition="in" filter="circle(out)">
                                      <p:cBhvr>
                                        <p:cTn id="7" dur="2000"/>
                                        <p:tgtEl>
                                          <p:spTgt spid="9"/>
                                        </p:tgtEl>
                                      </p:cBhvr>
                                    </p:animEffect>
                                  </p:childTnLst>
                                </p:cTn>
                              </p:par>
                              <p:par>
                                <p:cTn id="8" presetID="10" presetClass="entr" presetSubtype="0" fill="hold" grpId="1" nodeType="withEffect">
                                  <p:stCondLst>
                                    <p:cond delay="230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0" presetClass="entr" presetSubtype="0" fill="hold" grpId="1" nodeType="withEffect">
                                  <p:stCondLst>
                                    <p:cond delay="230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childTnLst>
                                </p:cTn>
                              </p:par>
                              <p:par>
                                <p:cTn id="14" presetID="10" presetClass="entr" presetSubtype="0" fill="hold" grpId="1" nodeType="withEffect">
                                  <p:stCondLst>
                                    <p:cond delay="2300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0"/>
                                        <p:tgtEl>
                                          <p:spTgt spid="24"/>
                                        </p:tgtEl>
                                      </p:cBhvr>
                                    </p:animEffect>
                                  </p:childTnLst>
                                </p:cTn>
                              </p:par>
                              <p:par>
                                <p:cTn id="17" presetID="10" presetClass="entr" presetSubtype="0" fill="hold" grpId="0" nodeType="withEffect">
                                  <p:stCondLst>
                                    <p:cond delay="2300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childTnLst>
                                </p:cTn>
                              </p:par>
                              <p:par>
                                <p:cTn id="20" presetID="10" presetClass="entr" presetSubtype="0" fill="hold" grpId="0" nodeType="withEffect">
                                  <p:stCondLst>
                                    <p:cond delay="2300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childTnLst>
                                </p:cTn>
                              </p:par>
                              <p:par>
                                <p:cTn id="23" presetID="10" presetClass="entr" presetSubtype="0" fill="hold" nodeType="withEffect">
                                  <p:stCondLst>
                                    <p:cond delay="2300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childTnLst>
                                </p:cTn>
                              </p:par>
                              <p:par>
                                <p:cTn id="26" presetID="10" presetClass="entr" presetSubtype="0" fill="hold" nodeType="withEffect">
                                  <p:stCondLst>
                                    <p:cond delay="2300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childTnLst>
                                </p:cTn>
                              </p:par>
                              <p:par>
                                <p:cTn id="29" presetID="10" presetClass="entr" presetSubtype="0" fill="hold" grpId="0" nodeType="withEffect">
                                  <p:stCondLst>
                                    <p:cond delay="2300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childTnLst>
                                </p:cTn>
                              </p:par>
                              <p:par>
                                <p:cTn id="32" presetID="10" presetClass="entr" presetSubtype="0" fill="hold" nodeType="withEffect">
                                  <p:stCondLst>
                                    <p:cond delay="2300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1000"/>
                                        <p:tgtEl>
                                          <p:spTgt spid="43"/>
                                        </p:tgtEl>
                                      </p:cBhvr>
                                    </p:animEffect>
                                  </p:childTnLst>
                                </p:cTn>
                              </p:par>
                              <p:par>
                                <p:cTn id="35" presetID="10" presetClass="entr" presetSubtype="0" fill="hold" nodeType="withEffect">
                                  <p:stCondLst>
                                    <p:cond delay="2300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1000"/>
                                        <p:tgtEl>
                                          <p:spTgt spid="48"/>
                                        </p:tgtEl>
                                      </p:cBhvr>
                                    </p:animEffect>
                                  </p:childTnLst>
                                </p:cTn>
                              </p:par>
                              <p:par>
                                <p:cTn id="38" presetID="27" presetClass="emph" presetSubtype="0" fill="remove" grpId="0" nodeType="withEffect">
                                  <p:stCondLst>
                                    <p:cond delay="28000"/>
                                  </p:stCondLst>
                                  <p:childTnLst>
                                    <p:animClr clrSpc="rgb" dir="cw">
                                      <p:cBhvr override="childStyle">
                                        <p:cTn id="39" dur="500" autoRev="1" fill="remove"/>
                                        <p:tgtEl>
                                          <p:spTgt spid="10"/>
                                        </p:tgtEl>
                                        <p:attrNameLst>
                                          <p:attrName>style.color</p:attrName>
                                        </p:attrNameLst>
                                      </p:cBhvr>
                                      <p:to>
                                        <a:schemeClr val="bg1"/>
                                      </p:to>
                                    </p:animClr>
                                    <p:animClr clrSpc="rgb" dir="cw">
                                      <p:cBhvr>
                                        <p:cTn id="40" dur="500" autoRev="1" fill="remove"/>
                                        <p:tgtEl>
                                          <p:spTgt spid="10"/>
                                        </p:tgtEl>
                                        <p:attrNameLst>
                                          <p:attrName>fillcolor</p:attrName>
                                        </p:attrNameLst>
                                      </p:cBhvr>
                                      <p:to>
                                        <a:schemeClr val="bg1"/>
                                      </p:to>
                                    </p:animClr>
                                    <p:set>
                                      <p:cBhvr>
                                        <p:cTn id="41" dur="500" autoRev="1" fill="remove"/>
                                        <p:tgtEl>
                                          <p:spTgt spid="10"/>
                                        </p:tgtEl>
                                        <p:attrNameLst>
                                          <p:attrName>fill.type</p:attrName>
                                        </p:attrNameLst>
                                      </p:cBhvr>
                                      <p:to>
                                        <p:strVal val="solid"/>
                                      </p:to>
                                    </p:set>
                                    <p:set>
                                      <p:cBhvr>
                                        <p:cTn id="42" dur="500" autoRev="1" fill="remove"/>
                                        <p:tgtEl>
                                          <p:spTgt spid="10"/>
                                        </p:tgtEl>
                                        <p:attrNameLst>
                                          <p:attrName>fill.on</p:attrName>
                                        </p:attrNameLst>
                                      </p:cBhvr>
                                      <p:to>
                                        <p:strVal val="true"/>
                                      </p:to>
                                    </p:set>
                                  </p:childTnLst>
                                </p:cTn>
                              </p:par>
                              <p:par>
                                <p:cTn id="43" presetID="27" presetClass="emph" presetSubtype="0" fill="remove" grpId="0" nodeType="withEffect">
                                  <p:stCondLst>
                                    <p:cond delay="43000"/>
                                  </p:stCondLst>
                                  <p:childTnLst>
                                    <p:animClr clrSpc="rgb" dir="cw">
                                      <p:cBhvr override="childStyle">
                                        <p:cTn id="44" dur="500" autoRev="1" fill="remove"/>
                                        <p:tgtEl>
                                          <p:spTgt spid="21"/>
                                        </p:tgtEl>
                                        <p:attrNameLst>
                                          <p:attrName>style.color</p:attrName>
                                        </p:attrNameLst>
                                      </p:cBhvr>
                                      <p:to>
                                        <a:schemeClr val="bg1"/>
                                      </p:to>
                                    </p:animClr>
                                    <p:animClr clrSpc="rgb" dir="cw">
                                      <p:cBhvr>
                                        <p:cTn id="45" dur="500" autoRev="1" fill="remove"/>
                                        <p:tgtEl>
                                          <p:spTgt spid="21"/>
                                        </p:tgtEl>
                                        <p:attrNameLst>
                                          <p:attrName>fillcolor</p:attrName>
                                        </p:attrNameLst>
                                      </p:cBhvr>
                                      <p:to>
                                        <a:schemeClr val="bg1"/>
                                      </p:to>
                                    </p:animClr>
                                    <p:set>
                                      <p:cBhvr>
                                        <p:cTn id="46" dur="500" autoRev="1" fill="remove"/>
                                        <p:tgtEl>
                                          <p:spTgt spid="21"/>
                                        </p:tgtEl>
                                        <p:attrNameLst>
                                          <p:attrName>fill.type</p:attrName>
                                        </p:attrNameLst>
                                      </p:cBhvr>
                                      <p:to>
                                        <p:strVal val="solid"/>
                                      </p:to>
                                    </p:set>
                                    <p:set>
                                      <p:cBhvr>
                                        <p:cTn id="47" dur="500" autoRev="1" fill="remove"/>
                                        <p:tgtEl>
                                          <p:spTgt spid="21"/>
                                        </p:tgtEl>
                                        <p:attrNameLst>
                                          <p:attrName>fill.on</p:attrName>
                                        </p:attrNameLst>
                                      </p:cBhvr>
                                      <p:to>
                                        <p:strVal val="true"/>
                                      </p:to>
                                    </p:set>
                                  </p:childTnLst>
                                </p:cTn>
                              </p:par>
                              <p:par>
                                <p:cTn id="48" presetID="27" presetClass="emph" presetSubtype="0" fill="remove" grpId="0" nodeType="withEffect">
                                  <p:stCondLst>
                                    <p:cond delay="58000"/>
                                  </p:stCondLst>
                                  <p:childTnLst>
                                    <p:animClr clrSpc="rgb" dir="cw">
                                      <p:cBhvr override="childStyle">
                                        <p:cTn id="49" dur="500" autoRev="1" fill="remove"/>
                                        <p:tgtEl>
                                          <p:spTgt spid="24"/>
                                        </p:tgtEl>
                                        <p:attrNameLst>
                                          <p:attrName>style.color</p:attrName>
                                        </p:attrNameLst>
                                      </p:cBhvr>
                                      <p:to>
                                        <a:schemeClr val="bg1"/>
                                      </p:to>
                                    </p:animClr>
                                    <p:animClr clrSpc="rgb" dir="cw">
                                      <p:cBhvr>
                                        <p:cTn id="50" dur="500" autoRev="1" fill="remove"/>
                                        <p:tgtEl>
                                          <p:spTgt spid="24"/>
                                        </p:tgtEl>
                                        <p:attrNameLst>
                                          <p:attrName>fillcolor</p:attrName>
                                        </p:attrNameLst>
                                      </p:cBhvr>
                                      <p:to>
                                        <a:schemeClr val="bg1"/>
                                      </p:to>
                                    </p:animClr>
                                    <p:set>
                                      <p:cBhvr>
                                        <p:cTn id="51" dur="500" autoRev="1" fill="remove"/>
                                        <p:tgtEl>
                                          <p:spTgt spid="24"/>
                                        </p:tgtEl>
                                        <p:attrNameLst>
                                          <p:attrName>fill.type</p:attrName>
                                        </p:attrNameLst>
                                      </p:cBhvr>
                                      <p:to>
                                        <p:strVal val="solid"/>
                                      </p:to>
                                    </p:set>
                                    <p:set>
                                      <p:cBhvr>
                                        <p:cTn id="52" dur="500" autoRev="1" fill="remove"/>
                                        <p:tgtEl>
                                          <p:spTgt spid="2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8" grpId="0"/>
      <p:bldP spid="21" grpId="0" animBg="1"/>
      <p:bldP spid="21" grpId="1" animBg="1"/>
      <p:bldP spid="24" grpId="0" animBg="1"/>
      <p:bldP spid="24" grpId="1" animBg="1"/>
      <p:bldP spid="25" grpId="0"/>
      <p:bldP spid="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6223381" y="1291696"/>
          <a:ext cx="5856324" cy="50736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re 3"/>
          <p:cNvSpPr>
            <a:spLocks noGrp="1"/>
          </p:cNvSpPr>
          <p:nvPr>
            <p:ph type="title"/>
          </p:nvPr>
        </p:nvSpPr>
        <p:spPr>
          <a:xfrm>
            <a:off x="144379" y="-50639"/>
            <a:ext cx="7760677" cy="1325563"/>
          </a:xfrm>
        </p:spPr>
        <p:txBody>
          <a:bodyPr/>
          <a:lstStyle/>
          <a:p>
            <a:r>
              <a:rPr lang="fr-FR" dirty="0" smtClean="0"/>
              <a:t>Back to the </a:t>
            </a:r>
            <a:r>
              <a:rPr lang="fr-FR" dirty="0"/>
              <a:t>case </a:t>
            </a:r>
            <a:r>
              <a:rPr lang="fr-FR" dirty="0" err="1"/>
              <a:t>study</a:t>
            </a:r>
            <a:endParaRPr lang="fr-FR" dirty="0"/>
          </a:p>
        </p:txBody>
      </p:sp>
      <p:sp>
        <p:nvSpPr>
          <p:cNvPr id="5" name="Espace réservé du numéro de diapositive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57F1E4F-1CFF-5643-939E-217C01CDF565}" type="slidenum">
              <a:rPr kumimoji="0" lang="en-US" b="0" i="0" u="none" strike="noStrike" kern="0" cap="none" spc="0" normalizeH="0" baseline="0" noProof="0" smtClean="0">
                <a:ln>
                  <a:noFill/>
                </a:ln>
                <a:solidFill>
                  <a:prstClr val="whit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b="0" i="0" u="none" strike="noStrike" kern="0" cap="none" spc="0" normalizeH="0" baseline="0" noProof="0" dirty="0">
              <a:ln>
                <a:noFill/>
              </a:ln>
              <a:solidFill>
                <a:prstClr val="white"/>
              </a:solidFill>
              <a:effectLst/>
              <a:uLnTx/>
              <a:uFillTx/>
            </a:endParaRPr>
          </a:p>
        </p:txBody>
      </p:sp>
      <p:graphicFrame>
        <p:nvGraphicFramePr>
          <p:cNvPr id="9" name="Diagram 8"/>
          <p:cNvGraphicFramePr/>
          <p:nvPr>
            <p:extLst/>
          </p:nvPr>
        </p:nvGraphicFramePr>
        <p:xfrm>
          <a:off x="144379" y="1456546"/>
          <a:ext cx="5835316" cy="47801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9" name="Rectangle: Rounded Corners 4"/>
          <p:cNvSpPr txBox="1"/>
          <p:nvPr/>
        </p:nvSpPr>
        <p:spPr>
          <a:xfrm>
            <a:off x="12032" y="1659981"/>
            <a:ext cx="11935326" cy="799834"/>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b="1" i="1" kern="1200" dirty="0"/>
              <a:t>Requirements and </a:t>
            </a:r>
            <a:r>
              <a:rPr lang="en-US" sz="3600" b="1" i="1" kern="1200" dirty="0" smtClean="0"/>
              <a:t>needs….for a creativity session</a:t>
            </a:r>
            <a:endParaRPr lang="en-US" sz="3600" b="1" i="1" kern="1200" baseline="30000" dirty="0"/>
          </a:p>
        </p:txBody>
      </p:sp>
      <p:sp>
        <p:nvSpPr>
          <p:cNvPr id="15" name="Espace réservé du numéro de diapositive 2"/>
          <p:cNvSpPr txBox="1">
            <a:spLocks/>
          </p:cNvSpPr>
          <p:nvPr/>
        </p:nvSpPr>
        <p:spPr>
          <a:xfrm>
            <a:off x="9272953" y="6586201"/>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4909E9-1243-4A5E-B0EE-9F03FF47D35F}" type="slidenum">
              <a:rPr lang="fr-FR" smtClean="0"/>
              <a:pPr/>
              <a:t>17</a:t>
            </a:fld>
            <a:endParaRPr lang="fr-FR" dirty="0"/>
          </a:p>
        </p:txBody>
      </p:sp>
      <p:sp>
        <p:nvSpPr>
          <p:cNvPr id="11" name="Footer Placeholder 3"/>
          <p:cNvSpPr>
            <a:spLocks noGrp="1"/>
          </p:cNvSpPr>
          <p:nvPr>
            <p:ph type="ftr" sz="quarter" idx="4294967295"/>
          </p:nvPr>
        </p:nvSpPr>
        <p:spPr>
          <a:xfrm>
            <a:off x="3183356" y="6433801"/>
            <a:ext cx="4697259" cy="365125"/>
          </a:xfrm>
          <a:prstGeom prst="rect">
            <a:avLst/>
          </a:prstGeom>
        </p:spPr>
        <p:txBody>
          <a:bodyPr/>
          <a:lstStyle/>
          <a:p>
            <a:r>
              <a:rPr lang="en-US" dirty="0" err="1">
                <a:latin typeface="Arial Narrow" panose="020B0606020202030204" pitchFamily="34" charset="0"/>
              </a:rPr>
              <a:t>DIGIFoF</a:t>
            </a:r>
            <a:r>
              <a:rPr lang="en-US" dirty="0">
                <a:latin typeface="Arial Narrow" panose="020B0606020202030204" pitchFamily="34" charset="0"/>
              </a:rPr>
              <a:t> Training – EMSE02_Module 4</a:t>
            </a:r>
          </a:p>
        </p:txBody>
      </p:sp>
    </p:spTree>
    <p:extLst>
      <p:ext uri="{BB962C8B-B14F-4D97-AF65-F5344CB8AC3E}">
        <p14:creationId xmlns:p14="http://schemas.microsoft.com/office/powerpoint/2010/main" val="92886027"/>
      </p:ext>
    </p:extLst>
  </p:cSld>
  <p:clrMapOvr>
    <a:masterClrMapping/>
  </p:clrMapOvr>
  <mc:AlternateContent xmlns:mc="http://schemas.openxmlformats.org/markup-compatibility/2006" xmlns:p14="http://schemas.microsoft.com/office/powerpoint/2010/main">
    <mc:Choice Requires="p14">
      <p:transition spd="med" p14:dur="700" advClick="0" advTm="70000">
        <p:fade/>
      </p:transition>
    </mc:Choice>
    <mc:Fallback xmlns="">
      <p:transition spd="med" advClick="0" advTm="7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6000"/>
                                  </p:stCondLst>
                                  <p:childTnLst>
                                    <p:animEffect transition="out" filter="fade">
                                      <p:cBhvr>
                                        <p:cTn id="6" dur="1000" tmFilter="0, 0; .2, .5; .8, .5; 1, 0"/>
                                        <p:tgtEl>
                                          <p:spTgt spid="19"/>
                                        </p:tgtEl>
                                      </p:cBhvr>
                                    </p:animEffect>
                                    <p:animScale>
                                      <p:cBhvr>
                                        <p:cTn id="7" dur="500" autoRev="1" fill="hold"/>
                                        <p:tgtEl>
                                          <p:spTgt spid="19"/>
                                        </p:tgtEl>
                                      </p:cBhvr>
                                      <p:by x="105000" y="105000"/>
                                    </p:animScale>
                                  </p:childTnLst>
                                </p:cTn>
                              </p:par>
                              <p:par>
                                <p:cTn id="8" presetID="10" presetClass="entr" presetSubtype="0" fill="hold" grpId="0" nodeType="withEffect">
                                  <p:stCondLst>
                                    <p:cond delay="8000"/>
                                  </p:stCondLst>
                                  <p:childTnLst>
                                    <p:set>
                                      <p:cBhvr>
                                        <p:cTn id="9" dur="1" fill="hold">
                                          <p:stCondLst>
                                            <p:cond delay="0"/>
                                          </p:stCondLst>
                                        </p:cTn>
                                        <p:tgtEl>
                                          <p:spTgt spid="9">
                                            <p:graphicEl>
                                              <a:dgm id="{FA07977D-7165-4131-B43C-761333DAD079}"/>
                                            </p:graphicEl>
                                          </p:spTgt>
                                        </p:tgtEl>
                                        <p:attrNameLst>
                                          <p:attrName>style.visibility</p:attrName>
                                        </p:attrNameLst>
                                      </p:cBhvr>
                                      <p:to>
                                        <p:strVal val="visible"/>
                                      </p:to>
                                    </p:set>
                                    <p:animEffect transition="in" filter="fade">
                                      <p:cBhvr>
                                        <p:cTn id="10" dur="750"/>
                                        <p:tgtEl>
                                          <p:spTgt spid="9">
                                            <p:graphicEl>
                                              <a:dgm id="{FA07977D-7165-4131-B43C-761333DAD079}"/>
                                            </p:graphicEl>
                                          </p:spTgt>
                                        </p:tgtEl>
                                      </p:cBhvr>
                                    </p:animEffect>
                                  </p:childTnLst>
                                </p:cTn>
                              </p:par>
                              <p:par>
                                <p:cTn id="11" presetID="10" presetClass="entr" presetSubtype="0" fill="hold" grpId="0" nodeType="withEffect">
                                  <p:stCondLst>
                                    <p:cond delay="8000"/>
                                  </p:stCondLst>
                                  <p:childTnLst>
                                    <p:set>
                                      <p:cBhvr>
                                        <p:cTn id="12" dur="1" fill="hold">
                                          <p:stCondLst>
                                            <p:cond delay="0"/>
                                          </p:stCondLst>
                                        </p:cTn>
                                        <p:tgtEl>
                                          <p:spTgt spid="9">
                                            <p:graphicEl>
                                              <a:dgm id="{6C175CA1-81E4-4352-82EA-F65A77EC7A63}"/>
                                            </p:graphicEl>
                                          </p:spTgt>
                                        </p:tgtEl>
                                        <p:attrNameLst>
                                          <p:attrName>style.visibility</p:attrName>
                                        </p:attrNameLst>
                                      </p:cBhvr>
                                      <p:to>
                                        <p:strVal val="visible"/>
                                      </p:to>
                                    </p:set>
                                    <p:animEffect transition="in" filter="fade">
                                      <p:cBhvr>
                                        <p:cTn id="13" dur="750"/>
                                        <p:tgtEl>
                                          <p:spTgt spid="9">
                                            <p:graphicEl>
                                              <a:dgm id="{6C175CA1-81E4-4352-82EA-F65A77EC7A63}"/>
                                            </p:graphicEl>
                                          </p:spTgt>
                                        </p:tgtEl>
                                      </p:cBhvr>
                                    </p:animEffect>
                                  </p:childTnLst>
                                </p:cTn>
                              </p:par>
                              <p:par>
                                <p:cTn id="14" presetID="10" presetClass="entr" presetSubtype="0" fill="hold" grpId="0" nodeType="withEffect">
                                  <p:stCondLst>
                                    <p:cond delay="8000"/>
                                  </p:stCondLst>
                                  <p:childTnLst>
                                    <p:set>
                                      <p:cBhvr>
                                        <p:cTn id="15" dur="1" fill="hold">
                                          <p:stCondLst>
                                            <p:cond delay="0"/>
                                          </p:stCondLst>
                                        </p:cTn>
                                        <p:tgtEl>
                                          <p:spTgt spid="9">
                                            <p:graphicEl>
                                              <a:dgm id="{BAFC88CE-0507-472B-B11A-CE0094707F23}"/>
                                            </p:graphicEl>
                                          </p:spTgt>
                                        </p:tgtEl>
                                        <p:attrNameLst>
                                          <p:attrName>style.visibility</p:attrName>
                                        </p:attrNameLst>
                                      </p:cBhvr>
                                      <p:to>
                                        <p:strVal val="visible"/>
                                      </p:to>
                                    </p:set>
                                    <p:animEffect transition="in" filter="fade">
                                      <p:cBhvr>
                                        <p:cTn id="16" dur="750"/>
                                        <p:tgtEl>
                                          <p:spTgt spid="9">
                                            <p:graphicEl>
                                              <a:dgm id="{BAFC88CE-0507-472B-B11A-CE0094707F23}"/>
                                            </p:graphicEl>
                                          </p:spTgt>
                                        </p:tgtEl>
                                      </p:cBhvr>
                                    </p:animEffect>
                                  </p:childTnLst>
                                </p:cTn>
                              </p:par>
                              <p:par>
                                <p:cTn id="17" presetID="10" presetClass="entr" presetSubtype="0" fill="hold" grpId="0" nodeType="withEffect">
                                  <p:stCondLst>
                                    <p:cond delay="25000"/>
                                  </p:stCondLst>
                                  <p:childTnLst>
                                    <p:set>
                                      <p:cBhvr>
                                        <p:cTn id="18" dur="1" fill="hold">
                                          <p:stCondLst>
                                            <p:cond delay="0"/>
                                          </p:stCondLst>
                                        </p:cTn>
                                        <p:tgtEl>
                                          <p:spTgt spid="9">
                                            <p:graphicEl>
                                              <a:dgm id="{8FD76802-4AE2-48BE-9861-B98FDC809ADF}"/>
                                            </p:graphicEl>
                                          </p:spTgt>
                                        </p:tgtEl>
                                        <p:attrNameLst>
                                          <p:attrName>style.visibility</p:attrName>
                                        </p:attrNameLst>
                                      </p:cBhvr>
                                      <p:to>
                                        <p:strVal val="visible"/>
                                      </p:to>
                                    </p:set>
                                    <p:animEffect transition="in" filter="fade">
                                      <p:cBhvr>
                                        <p:cTn id="19" dur="750"/>
                                        <p:tgtEl>
                                          <p:spTgt spid="9">
                                            <p:graphicEl>
                                              <a:dgm id="{8FD76802-4AE2-48BE-9861-B98FDC809ADF}"/>
                                            </p:graphicEl>
                                          </p:spTgt>
                                        </p:tgtEl>
                                      </p:cBhvr>
                                    </p:animEffect>
                                  </p:childTnLst>
                                </p:cTn>
                              </p:par>
                              <p:par>
                                <p:cTn id="20" presetID="10" presetClass="entr" presetSubtype="0" fill="hold" grpId="0" nodeType="withEffect">
                                  <p:stCondLst>
                                    <p:cond delay="25000"/>
                                  </p:stCondLst>
                                  <p:childTnLst>
                                    <p:set>
                                      <p:cBhvr>
                                        <p:cTn id="21" dur="1" fill="hold">
                                          <p:stCondLst>
                                            <p:cond delay="0"/>
                                          </p:stCondLst>
                                        </p:cTn>
                                        <p:tgtEl>
                                          <p:spTgt spid="9">
                                            <p:graphicEl>
                                              <a:dgm id="{658A1A59-7BCE-4121-A36E-C0D90D38FF25}"/>
                                            </p:graphicEl>
                                          </p:spTgt>
                                        </p:tgtEl>
                                        <p:attrNameLst>
                                          <p:attrName>style.visibility</p:attrName>
                                        </p:attrNameLst>
                                      </p:cBhvr>
                                      <p:to>
                                        <p:strVal val="visible"/>
                                      </p:to>
                                    </p:set>
                                    <p:animEffect transition="in" filter="fade">
                                      <p:cBhvr>
                                        <p:cTn id="22" dur="750"/>
                                        <p:tgtEl>
                                          <p:spTgt spid="9">
                                            <p:graphicEl>
                                              <a:dgm id="{658A1A59-7BCE-4121-A36E-C0D90D38FF25}"/>
                                            </p:graphicEl>
                                          </p:spTgt>
                                        </p:tgtEl>
                                      </p:cBhvr>
                                    </p:animEffect>
                                  </p:childTnLst>
                                </p:cTn>
                              </p:par>
                              <p:par>
                                <p:cTn id="23" presetID="10" presetClass="entr" presetSubtype="0" fill="hold" grpId="0" nodeType="withEffect">
                                  <p:stCondLst>
                                    <p:cond delay="39000"/>
                                  </p:stCondLst>
                                  <p:childTnLst>
                                    <p:set>
                                      <p:cBhvr>
                                        <p:cTn id="24" dur="1" fill="hold">
                                          <p:stCondLst>
                                            <p:cond delay="0"/>
                                          </p:stCondLst>
                                        </p:cTn>
                                        <p:tgtEl>
                                          <p:spTgt spid="6">
                                            <p:graphicEl>
                                              <a:dgm id="{FA07977D-7165-4131-B43C-761333DAD079}"/>
                                            </p:graphicEl>
                                          </p:spTgt>
                                        </p:tgtEl>
                                        <p:attrNameLst>
                                          <p:attrName>style.visibility</p:attrName>
                                        </p:attrNameLst>
                                      </p:cBhvr>
                                      <p:to>
                                        <p:strVal val="visible"/>
                                      </p:to>
                                    </p:set>
                                    <p:animEffect transition="in" filter="fade">
                                      <p:cBhvr>
                                        <p:cTn id="25" dur="750"/>
                                        <p:tgtEl>
                                          <p:spTgt spid="6">
                                            <p:graphicEl>
                                              <a:dgm id="{FA07977D-7165-4131-B43C-761333DAD079}"/>
                                            </p:graphicEl>
                                          </p:spTgt>
                                        </p:tgtEl>
                                      </p:cBhvr>
                                    </p:animEffect>
                                  </p:childTnLst>
                                </p:cTn>
                              </p:par>
                              <p:par>
                                <p:cTn id="26" presetID="10" presetClass="entr" presetSubtype="0" fill="hold" grpId="0" nodeType="withEffect">
                                  <p:stCondLst>
                                    <p:cond delay="39000"/>
                                  </p:stCondLst>
                                  <p:childTnLst>
                                    <p:set>
                                      <p:cBhvr>
                                        <p:cTn id="27" dur="1" fill="hold">
                                          <p:stCondLst>
                                            <p:cond delay="0"/>
                                          </p:stCondLst>
                                        </p:cTn>
                                        <p:tgtEl>
                                          <p:spTgt spid="6">
                                            <p:graphicEl>
                                              <a:dgm id="{0B9EC28B-257C-4702-831C-8BECB615B2C3}"/>
                                            </p:graphicEl>
                                          </p:spTgt>
                                        </p:tgtEl>
                                        <p:attrNameLst>
                                          <p:attrName>style.visibility</p:attrName>
                                        </p:attrNameLst>
                                      </p:cBhvr>
                                      <p:to>
                                        <p:strVal val="visible"/>
                                      </p:to>
                                    </p:set>
                                    <p:animEffect transition="in" filter="fade">
                                      <p:cBhvr>
                                        <p:cTn id="28" dur="750"/>
                                        <p:tgtEl>
                                          <p:spTgt spid="6">
                                            <p:graphicEl>
                                              <a:dgm id="{0B9EC28B-257C-4702-831C-8BECB615B2C3}"/>
                                            </p:graphicEl>
                                          </p:spTgt>
                                        </p:tgtEl>
                                      </p:cBhvr>
                                    </p:animEffect>
                                  </p:childTnLst>
                                </p:cTn>
                              </p:par>
                              <p:par>
                                <p:cTn id="29" presetID="10" presetClass="entr" presetSubtype="0" fill="hold" grpId="0" nodeType="withEffect">
                                  <p:stCondLst>
                                    <p:cond delay="39000"/>
                                  </p:stCondLst>
                                  <p:childTnLst>
                                    <p:set>
                                      <p:cBhvr>
                                        <p:cTn id="30" dur="1" fill="hold">
                                          <p:stCondLst>
                                            <p:cond delay="0"/>
                                          </p:stCondLst>
                                        </p:cTn>
                                        <p:tgtEl>
                                          <p:spTgt spid="6">
                                            <p:graphicEl>
                                              <a:dgm id="{1E1408DE-D931-4B77-8D7F-86E7591F52B2}"/>
                                            </p:graphicEl>
                                          </p:spTgt>
                                        </p:tgtEl>
                                        <p:attrNameLst>
                                          <p:attrName>style.visibility</p:attrName>
                                        </p:attrNameLst>
                                      </p:cBhvr>
                                      <p:to>
                                        <p:strVal val="visible"/>
                                      </p:to>
                                    </p:set>
                                    <p:animEffect transition="in" filter="fade">
                                      <p:cBhvr>
                                        <p:cTn id="31" dur="750"/>
                                        <p:tgtEl>
                                          <p:spTgt spid="6">
                                            <p:graphicEl>
                                              <a:dgm id="{1E1408DE-D931-4B77-8D7F-86E7591F52B2}"/>
                                            </p:graphicEl>
                                          </p:spTgt>
                                        </p:tgtEl>
                                      </p:cBhvr>
                                    </p:animEffect>
                                  </p:childTnLst>
                                </p:cTn>
                              </p:par>
                              <p:par>
                                <p:cTn id="32" presetID="10" presetClass="entr" presetSubtype="0" fill="hold" grpId="0" nodeType="withEffect">
                                  <p:stCondLst>
                                    <p:cond delay="55000"/>
                                  </p:stCondLst>
                                  <p:childTnLst>
                                    <p:set>
                                      <p:cBhvr>
                                        <p:cTn id="33" dur="1" fill="hold">
                                          <p:stCondLst>
                                            <p:cond delay="0"/>
                                          </p:stCondLst>
                                        </p:cTn>
                                        <p:tgtEl>
                                          <p:spTgt spid="6">
                                            <p:graphicEl>
                                              <a:dgm id="{E704F0D3-8E61-4DB4-A0E6-77E5360FBFF3}"/>
                                            </p:graphicEl>
                                          </p:spTgt>
                                        </p:tgtEl>
                                        <p:attrNameLst>
                                          <p:attrName>style.visibility</p:attrName>
                                        </p:attrNameLst>
                                      </p:cBhvr>
                                      <p:to>
                                        <p:strVal val="visible"/>
                                      </p:to>
                                    </p:set>
                                    <p:animEffect transition="in" filter="fade">
                                      <p:cBhvr>
                                        <p:cTn id="34" dur="750"/>
                                        <p:tgtEl>
                                          <p:spTgt spid="6">
                                            <p:graphicEl>
                                              <a:dgm id="{E704F0D3-8E61-4DB4-A0E6-77E5360FBFF3}"/>
                                            </p:graphicEl>
                                          </p:spTgt>
                                        </p:tgtEl>
                                      </p:cBhvr>
                                    </p:animEffect>
                                  </p:childTnLst>
                                </p:cTn>
                              </p:par>
                              <p:par>
                                <p:cTn id="35" presetID="10" presetClass="entr" presetSubtype="0" fill="hold" grpId="0" nodeType="withEffect">
                                  <p:stCondLst>
                                    <p:cond delay="55000"/>
                                  </p:stCondLst>
                                  <p:childTnLst>
                                    <p:set>
                                      <p:cBhvr>
                                        <p:cTn id="36" dur="1" fill="hold">
                                          <p:stCondLst>
                                            <p:cond delay="0"/>
                                          </p:stCondLst>
                                        </p:cTn>
                                        <p:tgtEl>
                                          <p:spTgt spid="6">
                                            <p:graphicEl>
                                              <a:dgm id="{E8BA903B-8B61-4D25-B570-9DEF305EE32A}"/>
                                            </p:graphicEl>
                                          </p:spTgt>
                                        </p:tgtEl>
                                        <p:attrNameLst>
                                          <p:attrName>style.visibility</p:attrName>
                                        </p:attrNameLst>
                                      </p:cBhvr>
                                      <p:to>
                                        <p:strVal val="visible"/>
                                      </p:to>
                                    </p:set>
                                    <p:animEffect transition="in" filter="fade">
                                      <p:cBhvr>
                                        <p:cTn id="37" dur="750"/>
                                        <p:tgtEl>
                                          <p:spTgt spid="6">
                                            <p:graphicEl>
                                              <a:dgm id="{E8BA903B-8B61-4D25-B570-9DEF305EE32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Graphic spid="9" grpId="0">
        <p:bldSub>
          <a:bldDgm bld="one"/>
        </p:bldSub>
      </p:bldGraphic>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3601" y="312371"/>
            <a:ext cx="7760677" cy="1325563"/>
          </a:xfrm>
        </p:spPr>
        <p:txBody>
          <a:bodyPr/>
          <a:lstStyle/>
          <a:p>
            <a:r>
              <a:rPr lang="fr-FR" dirty="0" smtClean="0"/>
              <a:t>Exercice : Part 1</a:t>
            </a:r>
            <a:endParaRPr lang="fr-FR" dirty="0"/>
          </a:p>
        </p:txBody>
      </p:sp>
      <p:sp>
        <p:nvSpPr>
          <p:cNvPr id="3" name="Espace réservé du numéro de diapositive 2"/>
          <p:cNvSpPr>
            <a:spLocks noGrp="1"/>
          </p:cNvSpPr>
          <p:nvPr>
            <p:ph type="sldNum" sz="quarter" idx="12"/>
          </p:nvPr>
        </p:nvSpPr>
        <p:spPr/>
        <p:txBody>
          <a:bodyPr/>
          <a:lstStyle/>
          <a:p>
            <a:fld id="{4F4909E9-1243-4A5E-B0EE-9F03FF47D35F}" type="slidenum">
              <a:rPr lang="fr-FR" smtClean="0"/>
              <a:pPr/>
              <a:t>18</a:t>
            </a:fld>
            <a:endParaRPr lang="fr-FR"/>
          </a:p>
        </p:txBody>
      </p:sp>
      <p:pic>
        <p:nvPicPr>
          <p:cNvPr id="6" name="Image 5"/>
          <p:cNvPicPr>
            <a:picLocks noChangeAspect="1"/>
          </p:cNvPicPr>
          <p:nvPr/>
        </p:nvPicPr>
        <p:blipFill>
          <a:blip r:embed="rId2"/>
          <a:stretch>
            <a:fillRect/>
          </a:stretch>
        </p:blipFill>
        <p:spPr>
          <a:xfrm>
            <a:off x="838200" y="1464293"/>
            <a:ext cx="10450954" cy="5393707"/>
          </a:xfrm>
          <a:prstGeom prst="rect">
            <a:avLst/>
          </a:prstGeom>
        </p:spPr>
      </p:pic>
      <p:sp>
        <p:nvSpPr>
          <p:cNvPr id="8" name="Footer Placeholder 3"/>
          <p:cNvSpPr>
            <a:spLocks noGrp="1"/>
          </p:cNvSpPr>
          <p:nvPr>
            <p:ph type="ftr" sz="quarter" idx="4294967295"/>
          </p:nvPr>
        </p:nvSpPr>
        <p:spPr>
          <a:xfrm>
            <a:off x="3183356" y="6433801"/>
            <a:ext cx="4697259" cy="365125"/>
          </a:xfrm>
          <a:prstGeom prst="rect">
            <a:avLst/>
          </a:prstGeom>
        </p:spPr>
        <p:txBody>
          <a:bodyPr/>
          <a:lstStyle/>
          <a:p>
            <a:r>
              <a:rPr lang="en-US" dirty="0" err="1">
                <a:latin typeface="Arial Narrow" panose="020B0606020202030204" pitchFamily="34" charset="0"/>
              </a:rPr>
              <a:t>DIGIFoF</a:t>
            </a:r>
            <a:r>
              <a:rPr lang="en-US" dirty="0">
                <a:latin typeface="Arial Narrow" panose="020B0606020202030204" pitchFamily="34" charset="0"/>
              </a:rPr>
              <a:t> Training – EMSE02_Module 4</a:t>
            </a:r>
          </a:p>
        </p:txBody>
      </p:sp>
    </p:spTree>
    <p:extLst>
      <p:ext uri="{BB962C8B-B14F-4D97-AF65-F5344CB8AC3E}">
        <p14:creationId xmlns:p14="http://schemas.microsoft.com/office/powerpoint/2010/main" val="2552467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Exercice : Part </a:t>
            </a:r>
            <a:r>
              <a:rPr lang="fr-FR" dirty="0" smtClean="0"/>
              <a:t>2 &amp; 3</a:t>
            </a:r>
            <a:endParaRPr lang="fr-FR" dirty="0"/>
          </a:p>
        </p:txBody>
      </p:sp>
      <p:sp>
        <p:nvSpPr>
          <p:cNvPr id="3" name="Espace réservé du numéro de diapositive 2"/>
          <p:cNvSpPr>
            <a:spLocks noGrp="1"/>
          </p:cNvSpPr>
          <p:nvPr>
            <p:ph type="sldNum" sz="quarter" idx="12"/>
          </p:nvPr>
        </p:nvSpPr>
        <p:spPr/>
        <p:txBody>
          <a:bodyPr/>
          <a:lstStyle/>
          <a:p>
            <a:fld id="{4F4909E9-1243-4A5E-B0EE-9F03FF47D35F}" type="slidenum">
              <a:rPr lang="fr-FR" smtClean="0"/>
              <a:pPr/>
              <a:t>19</a:t>
            </a:fld>
            <a:endParaRPr lang="fr-FR" dirty="0"/>
          </a:p>
        </p:txBody>
      </p:sp>
      <p:pic>
        <p:nvPicPr>
          <p:cNvPr id="5" name="Image 4"/>
          <p:cNvPicPr>
            <a:picLocks noChangeAspect="1"/>
          </p:cNvPicPr>
          <p:nvPr/>
        </p:nvPicPr>
        <p:blipFill>
          <a:blip r:embed="rId2"/>
          <a:stretch>
            <a:fillRect/>
          </a:stretch>
        </p:blipFill>
        <p:spPr>
          <a:xfrm>
            <a:off x="636499" y="1690688"/>
            <a:ext cx="10564901" cy="5036146"/>
          </a:xfrm>
          <a:prstGeom prst="rect">
            <a:avLst/>
          </a:prstGeom>
        </p:spPr>
      </p:pic>
      <p:sp>
        <p:nvSpPr>
          <p:cNvPr id="7" name="Footer Placeholder 3"/>
          <p:cNvSpPr>
            <a:spLocks noGrp="1"/>
          </p:cNvSpPr>
          <p:nvPr>
            <p:ph type="ftr" sz="quarter" idx="4294967295"/>
          </p:nvPr>
        </p:nvSpPr>
        <p:spPr>
          <a:xfrm>
            <a:off x="3251535" y="6544271"/>
            <a:ext cx="4697259" cy="365125"/>
          </a:xfrm>
          <a:prstGeom prst="rect">
            <a:avLst/>
          </a:prstGeom>
        </p:spPr>
        <p:txBody>
          <a:bodyPr/>
          <a:lstStyle/>
          <a:p>
            <a:r>
              <a:rPr lang="en-US" dirty="0" err="1">
                <a:latin typeface="Arial Narrow" panose="020B0606020202030204" pitchFamily="34" charset="0"/>
              </a:rPr>
              <a:t>DIGIFoF</a:t>
            </a:r>
            <a:r>
              <a:rPr lang="en-US" dirty="0">
                <a:latin typeface="Arial Narrow" panose="020B0606020202030204" pitchFamily="34" charset="0"/>
              </a:rPr>
              <a:t> Training – EMSE02_Module 4</a:t>
            </a:r>
          </a:p>
        </p:txBody>
      </p:sp>
    </p:spTree>
    <p:extLst>
      <p:ext uri="{BB962C8B-B14F-4D97-AF65-F5344CB8AC3E}">
        <p14:creationId xmlns:p14="http://schemas.microsoft.com/office/powerpoint/2010/main" val="962076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48691" y="277235"/>
            <a:ext cx="8963889" cy="2387600"/>
          </a:xfrm>
        </p:spPr>
        <p:txBody>
          <a:bodyPr anchor="ctr">
            <a:normAutofit fontScale="90000"/>
          </a:bodyPr>
          <a:lstStyle/>
          <a:p>
            <a:r>
              <a:rPr lang="en-US" sz="4700" b="1" i="1" dirty="0" smtClean="0"/>
              <a:t>Module 4 : </a:t>
            </a:r>
            <a:r>
              <a:rPr lang="en-GB" dirty="0"/>
              <a:t>Experimentation of PSS design </a:t>
            </a:r>
            <a:r>
              <a:rPr lang="en-GB" dirty="0" smtClean="0"/>
              <a:t>with a Case </a:t>
            </a:r>
            <a:r>
              <a:rPr lang="en-GB" dirty="0"/>
              <a:t>S</a:t>
            </a:r>
            <a:r>
              <a:rPr lang="en-GB" dirty="0" smtClean="0"/>
              <a:t>tudy</a:t>
            </a:r>
            <a:endParaRPr lang="en-US" sz="3400" i="1"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5403" y="2312229"/>
            <a:ext cx="1626342" cy="1018289"/>
          </a:xfrm>
          <a:prstGeom prst="rect">
            <a:avLst/>
          </a:prstGeom>
        </p:spPr>
      </p:pic>
      <p:sp>
        <p:nvSpPr>
          <p:cNvPr id="4" name="Rectangle 3"/>
          <p:cNvSpPr/>
          <p:nvPr/>
        </p:nvSpPr>
        <p:spPr>
          <a:xfrm>
            <a:off x="4934950" y="3330518"/>
            <a:ext cx="1887248" cy="369332"/>
          </a:xfrm>
          <a:prstGeom prst="rect">
            <a:avLst/>
          </a:prstGeom>
        </p:spPr>
        <p:txBody>
          <a:bodyPr wrap="none">
            <a:spAutoFit/>
          </a:bodyPr>
          <a:lstStyle/>
          <a:p>
            <a:r>
              <a:rPr lang="fr-FR" dirty="0"/>
              <a:t>Pr. Xavier Boucher</a:t>
            </a:r>
          </a:p>
        </p:txBody>
      </p:sp>
    </p:spTree>
    <p:extLst>
      <p:ext uri="{BB962C8B-B14F-4D97-AF65-F5344CB8AC3E}">
        <p14:creationId xmlns:p14="http://schemas.microsoft.com/office/powerpoint/2010/main" val="1844360901"/>
      </p:ext>
    </p:extLst>
  </p:cSld>
  <p:clrMapOvr>
    <a:masterClrMapping/>
  </p:clrMapOvr>
  <mc:AlternateContent xmlns:mc="http://schemas.openxmlformats.org/markup-compatibility/2006" xmlns:p14="http://schemas.microsoft.com/office/powerpoint/2010/main">
    <mc:Choice Requires="p14">
      <p:transition spd="med" p14:dur="700" advClick="0" advTm="22000">
        <p:fade/>
      </p:transition>
    </mc:Choice>
    <mc:Fallback xmlns="">
      <p:transition spd="med" advClick="0" advTm="22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Exercice : Part </a:t>
            </a:r>
            <a:r>
              <a:rPr lang="fr-FR" dirty="0" smtClean="0"/>
              <a:t>4</a:t>
            </a:r>
            <a:endParaRPr lang="fr-FR" dirty="0"/>
          </a:p>
        </p:txBody>
      </p:sp>
      <p:sp>
        <p:nvSpPr>
          <p:cNvPr id="3" name="Espace réservé du numéro de diapositive 2"/>
          <p:cNvSpPr>
            <a:spLocks noGrp="1"/>
          </p:cNvSpPr>
          <p:nvPr>
            <p:ph type="sldNum" sz="quarter" idx="12"/>
          </p:nvPr>
        </p:nvSpPr>
        <p:spPr/>
        <p:txBody>
          <a:bodyPr/>
          <a:lstStyle/>
          <a:p>
            <a:fld id="{4F4909E9-1243-4A5E-B0EE-9F03FF47D35F}" type="slidenum">
              <a:rPr lang="fr-FR" smtClean="0"/>
              <a:pPr/>
              <a:t>20</a:t>
            </a:fld>
            <a:endParaRPr lang="fr-FR"/>
          </a:p>
        </p:txBody>
      </p:sp>
      <p:pic>
        <p:nvPicPr>
          <p:cNvPr id="6" name="Image 5"/>
          <p:cNvPicPr>
            <a:picLocks noChangeAspect="1"/>
          </p:cNvPicPr>
          <p:nvPr/>
        </p:nvPicPr>
        <p:blipFill>
          <a:blip r:embed="rId2"/>
          <a:stretch>
            <a:fillRect/>
          </a:stretch>
        </p:blipFill>
        <p:spPr>
          <a:xfrm>
            <a:off x="793034" y="1220318"/>
            <a:ext cx="11039686" cy="5021524"/>
          </a:xfrm>
          <a:prstGeom prst="rect">
            <a:avLst/>
          </a:prstGeom>
        </p:spPr>
      </p:pic>
      <p:sp>
        <p:nvSpPr>
          <p:cNvPr id="8" name="Footer Placeholder 3"/>
          <p:cNvSpPr>
            <a:spLocks noGrp="1"/>
          </p:cNvSpPr>
          <p:nvPr>
            <p:ph type="ftr" sz="quarter" idx="4294967295"/>
          </p:nvPr>
        </p:nvSpPr>
        <p:spPr>
          <a:xfrm>
            <a:off x="3183356" y="6433801"/>
            <a:ext cx="4697259" cy="365125"/>
          </a:xfrm>
          <a:prstGeom prst="rect">
            <a:avLst/>
          </a:prstGeom>
        </p:spPr>
        <p:txBody>
          <a:bodyPr/>
          <a:lstStyle/>
          <a:p>
            <a:r>
              <a:rPr lang="en-US" dirty="0" err="1">
                <a:latin typeface="Arial Narrow" panose="020B0606020202030204" pitchFamily="34" charset="0"/>
              </a:rPr>
              <a:t>DIGIFoF</a:t>
            </a:r>
            <a:r>
              <a:rPr lang="en-US" dirty="0">
                <a:latin typeface="Arial Narrow" panose="020B0606020202030204" pitchFamily="34" charset="0"/>
              </a:rPr>
              <a:t> Training – EMSE02_Module 4</a:t>
            </a:r>
          </a:p>
        </p:txBody>
      </p:sp>
    </p:spTree>
    <p:extLst>
      <p:ext uri="{BB962C8B-B14F-4D97-AF65-F5344CB8AC3E}">
        <p14:creationId xmlns:p14="http://schemas.microsoft.com/office/powerpoint/2010/main" val="3367902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9938" y="168826"/>
            <a:ext cx="7760677" cy="1325563"/>
          </a:xfrm>
        </p:spPr>
        <p:txBody>
          <a:bodyPr/>
          <a:lstStyle/>
          <a:p>
            <a:r>
              <a:rPr lang="fr-FR" dirty="0" err="1" smtClean="0"/>
              <a:t>Presentation</a:t>
            </a:r>
            <a:r>
              <a:rPr lang="fr-FR" dirty="0" smtClean="0"/>
              <a:t> of the case </a:t>
            </a:r>
            <a:r>
              <a:rPr lang="fr-FR" dirty="0" err="1" smtClean="0"/>
              <a:t>study</a:t>
            </a:r>
            <a:endParaRPr lang="fr-FR" dirty="0"/>
          </a:p>
        </p:txBody>
      </p:sp>
      <p:sp>
        <p:nvSpPr>
          <p:cNvPr id="5" name="Espace réservé du numéro de diapositive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57F1E4F-1CFF-5643-939E-217C01CDF565}" type="slidenum">
              <a:rPr kumimoji="0" lang="en-US" i="0" u="none" strike="noStrike" kern="0" cap="none" spc="0" normalizeH="0" baseline="0" noProof="0" smtClean="0">
                <a:ln>
                  <a:noFill/>
                </a:ln>
                <a:solidFill>
                  <a:prstClr val="whit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i="0" u="none" strike="noStrike" kern="0" cap="none" spc="0" normalizeH="0" baseline="0" noProof="0" dirty="0">
              <a:ln>
                <a:noFill/>
              </a:ln>
              <a:solidFill>
                <a:prstClr val="white"/>
              </a:solidFill>
              <a:effectLst/>
              <a:uLnTx/>
              <a:uFillTx/>
            </a:endParaRPr>
          </a:p>
        </p:txBody>
      </p:sp>
      <p:graphicFrame>
        <p:nvGraphicFramePr>
          <p:cNvPr id="4" name="Diagram 3"/>
          <p:cNvGraphicFramePr/>
          <p:nvPr>
            <p:extLst>
              <p:ext uri="{D42A27DB-BD31-4B8C-83A1-F6EECF244321}">
                <p14:modId xmlns:p14="http://schemas.microsoft.com/office/powerpoint/2010/main" val="1538813825"/>
              </p:ext>
            </p:extLst>
          </p:nvPr>
        </p:nvGraphicFramePr>
        <p:xfrm>
          <a:off x="3728951" y="2418636"/>
          <a:ext cx="7629097" cy="39169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robot | Arts et Voyag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988" y="2771077"/>
            <a:ext cx="3480098" cy="3135354"/>
          </a:xfrm>
          <a:prstGeom prst="rect">
            <a:avLst/>
          </a:prstGeom>
          <a:noFill/>
          <a:extLst>
            <a:ext uri="{909E8E84-426E-40DD-AFC4-6F175D3DCCD1}">
              <a14:hiddenFill xmlns:a14="http://schemas.microsoft.com/office/drawing/2010/main">
                <a:solidFill>
                  <a:srgbClr val="FFFFFF"/>
                </a:solidFill>
              </a14:hiddenFill>
            </a:ext>
          </a:extLst>
        </p:spPr>
      </p:pic>
      <p:sp>
        <p:nvSpPr>
          <p:cNvPr id="20" name="Espace réservé du contenu 2"/>
          <p:cNvSpPr txBox="1">
            <a:spLocks/>
          </p:cNvSpPr>
          <p:nvPr/>
        </p:nvSpPr>
        <p:spPr>
          <a:xfrm>
            <a:off x="106965" y="1304201"/>
            <a:ext cx="7243973" cy="438182"/>
          </a:xfrm>
          <a:prstGeom prst="rect">
            <a:avLst/>
          </a:prstGeom>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Font typeface="Wingdings 3" charset="2"/>
              <a:buNone/>
            </a:pPr>
            <a:r>
              <a:rPr lang="en-US" sz="3600" b="1" dirty="0">
                <a:ln w="0"/>
                <a:solidFill>
                  <a:schemeClr val="accent1"/>
                </a:solidFill>
                <a:effectLst>
                  <a:outerShdw blurRad="38100" dist="38100" dir="2700000" algn="tl">
                    <a:srgbClr val="000000">
                      <a:alpha val="43137"/>
                    </a:srgbClr>
                  </a:outerShdw>
                </a:effectLst>
              </a:rPr>
              <a:t>GENERAL INFORMATION</a:t>
            </a:r>
          </a:p>
        </p:txBody>
      </p:sp>
      <p:sp>
        <p:nvSpPr>
          <p:cNvPr id="21" name="Rectangle: Rounded Corners 4"/>
          <p:cNvSpPr txBox="1"/>
          <p:nvPr/>
        </p:nvSpPr>
        <p:spPr>
          <a:xfrm>
            <a:off x="3728951" y="1709564"/>
            <a:ext cx="7629098" cy="799834"/>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b="1" i="1" dirty="0"/>
              <a:t>Automaton agent</a:t>
            </a:r>
            <a:endParaRPr lang="en-US" sz="3600" b="1" i="1" kern="1200" dirty="0"/>
          </a:p>
        </p:txBody>
      </p:sp>
      <p:sp>
        <p:nvSpPr>
          <p:cNvPr id="16" name="Espace réservé du numéro de diapositive 2"/>
          <p:cNvSpPr txBox="1">
            <a:spLocks/>
          </p:cNvSpPr>
          <p:nvPr/>
        </p:nvSpPr>
        <p:spPr>
          <a:xfrm>
            <a:off x="9272953" y="6586201"/>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4909E9-1243-4A5E-B0EE-9F03FF47D35F}" type="slidenum">
              <a:rPr lang="fr-FR" smtClean="0"/>
              <a:pPr/>
              <a:t>3</a:t>
            </a:fld>
            <a:endParaRPr lang="fr-FR" dirty="0"/>
          </a:p>
        </p:txBody>
      </p:sp>
      <p:sp>
        <p:nvSpPr>
          <p:cNvPr id="10" name="Footer Placeholder 3"/>
          <p:cNvSpPr>
            <a:spLocks noGrp="1"/>
          </p:cNvSpPr>
          <p:nvPr>
            <p:ph type="ftr" sz="quarter" idx="4294967295"/>
          </p:nvPr>
        </p:nvSpPr>
        <p:spPr>
          <a:xfrm>
            <a:off x="3183356" y="6433801"/>
            <a:ext cx="4697259" cy="365125"/>
          </a:xfrm>
          <a:prstGeom prst="rect">
            <a:avLst/>
          </a:prstGeom>
        </p:spPr>
        <p:txBody>
          <a:bodyPr/>
          <a:lstStyle/>
          <a:p>
            <a:pPr algn="ctr"/>
            <a:r>
              <a:rPr lang="en-US" sz="1200" dirty="0" err="1" smtClean="0">
                <a:latin typeface="Arial Narrow" panose="020B0606020202030204" pitchFamily="34" charset="0"/>
              </a:rPr>
              <a:t>DIGIFoF</a:t>
            </a:r>
            <a:r>
              <a:rPr lang="en-US" sz="1200" dirty="0" smtClean="0">
                <a:latin typeface="Arial Narrow" panose="020B0606020202030204" pitchFamily="34" charset="0"/>
              </a:rPr>
              <a:t> Training – EMSE02_Module 4</a:t>
            </a:r>
          </a:p>
        </p:txBody>
      </p:sp>
    </p:spTree>
    <p:extLst>
      <p:ext uri="{BB962C8B-B14F-4D97-AF65-F5344CB8AC3E}">
        <p14:creationId xmlns:p14="http://schemas.microsoft.com/office/powerpoint/2010/main" val="2225469401"/>
      </p:ext>
    </p:extLst>
  </p:cSld>
  <p:clrMapOvr>
    <a:masterClrMapping/>
  </p:clrMapOvr>
  <mc:AlternateContent xmlns:mc="http://schemas.openxmlformats.org/markup-compatibility/2006" xmlns:p14="http://schemas.microsoft.com/office/powerpoint/2010/main">
    <mc:Choice Requires="p14">
      <p:transition spd="med" p14:dur="700" advClick="0" advTm="38000">
        <p:fade/>
      </p:transition>
    </mc:Choice>
    <mc:Fallback xmlns="">
      <p:transition spd="med" advClick="0" advTm="3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00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750"/>
                                        <p:tgtEl>
                                          <p:spTgt spid="21"/>
                                        </p:tgtEl>
                                      </p:cBhvr>
                                    </p:animEffect>
                                  </p:childTnLst>
                                </p:cTn>
                              </p:par>
                              <p:par>
                                <p:cTn id="8" presetID="22" presetClass="entr" presetSubtype="4" fill="hold" nodeType="withEffect">
                                  <p:stCondLst>
                                    <p:cond delay="10750"/>
                                  </p:stCondLst>
                                  <p:childTnLst>
                                    <p:set>
                                      <p:cBhvr>
                                        <p:cTn id="9" dur="1" fill="hold">
                                          <p:stCondLst>
                                            <p:cond delay="0"/>
                                          </p:stCondLst>
                                        </p:cTn>
                                        <p:tgtEl>
                                          <p:spTgt spid="3074"/>
                                        </p:tgtEl>
                                        <p:attrNameLst>
                                          <p:attrName>style.visibility</p:attrName>
                                        </p:attrNameLst>
                                      </p:cBhvr>
                                      <p:to>
                                        <p:strVal val="visible"/>
                                      </p:to>
                                    </p:set>
                                    <p:animEffect transition="in" filter="wipe(down)">
                                      <p:cBhvr>
                                        <p:cTn id="10" dur="1000"/>
                                        <p:tgtEl>
                                          <p:spTgt spid="3074"/>
                                        </p:tgtEl>
                                      </p:cBhvr>
                                    </p:animEffect>
                                  </p:childTnLst>
                                </p:cTn>
                              </p:par>
                              <p:par>
                                <p:cTn id="11" presetID="16" presetClass="entr" presetSubtype="37" fill="hold" grpId="0" nodeType="withEffect">
                                  <p:stCondLst>
                                    <p:cond delay="14000"/>
                                  </p:stCondLst>
                                  <p:childTnLst>
                                    <p:set>
                                      <p:cBhvr>
                                        <p:cTn id="12" dur="1" fill="hold">
                                          <p:stCondLst>
                                            <p:cond delay="0"/>
                                          </p:stCondLst>
                                        </p:cTn>
                                        <p:tgtEl>
                                          <p:spTgt spid="4">
                                            <p:graphicEl>
                                              <a:dgm id="{FD7032F9-1959-41CB-BC37-D951B2613989}"/>
                                            </p:graphicEl>
                                          </p:spTgt>
                                        </p:tgtEl>
                                        <p:attrNameLst>
                                          <p:attrName>style.visibility</p:attrName>
                                        </p:attrNameLst>
                                      </p:cBhvr>
                                      <p:to>
                                        <p:strVal val="visible"/>
                                      </p:to>
                                    </p:set>
                                    <p:animEffect transition="in" filter="barn(outVertical)">
                                      <p:cBhvr>
                                        <p:cTn id="13" dur="1250"/>
                                        <p:tgtEl>
                                          <p:spTgt spid="4">
                                            <p:graphicEl>
                                              <a:dgm id="{FD7032F9-1959-41CB-BC37-D951B2613989}"/>
                                            </p:graphicEl>
                                          </p:spTgt>
                                        </p:tgtEl>
                                      </p:cBhvr>
                                    </p:animEffect>
                                  </p:childTnLst>
                                </p:cTn>
                              </p:par>
                              <p:par>
                                <p:cTn id="14" presetID="16" presetClass="entr" presetSubtype="37" fill="hold" grpId="0" nodeType="withEffect">
                                  <p:stCondLst>
                                    <p:cond delay="14000"/>
                                  </p:stCondLst>
                                  <p:childTnLst>
                                    <p:set>
                                      <p:cBhvr>
                                        <p:cTn id="15" dur="1" fill="hold">
                                          <p:stCondLst>
                                            <p:cond delay="0"/>
                                          </p:stCondLst>
                                        </p:cTn>
                                        <p:tgtEl>
                                          <p:spTgt spid="4">
                                            <p:graphicEl>
                                              <a:dgm id="{89A8458A-7852-4666-9F15-1DE608FC3865}"/>
                                            </p:graphicEl>
                                          </p:spTgt>
                                        </p:tgtEl>
                                        <p:attrNameLst>
                                          <p:attrName>style.visibility</p:attrName>
                                        </p:attrNameLst>
                                      </p:cBhvr>
                                      <p:to>
                                        <p:strVal val="visible"/>
                                      </p:to>
                                    </p:set>
                                    <p:animEffect transition="in" filter="barn(outVertical)">
                                      <p:cBhvr>
                                        <p:cTn id="16" dur="1250"/>
                                        <p:tgtEl>
                                          <p:spTgt spid="4">
                                            <p:graphicEl>
                                              <a:dgm id="{89A8458A-7852-4666-9F15-1DE608FC3865}"/>
                                            </p:graphicEl>
                                          </p:spTgt>
                                        </p:tgtEl>
                                      </p:cBhvr>
                                    </p:animEffect>
                                  </p:childTnLst>
                                </p:cTn>
                              </p:par>
                              <p:par>
                                <p:cTn id="17" presetID="16" presetClass="entr" presetSubtype="37" fill="hold" grpId="0" nodeType="withEffect">
                                  <p:stCondLst>
                                    <p:cond delay="14000"/>
                                  </p:stCondLst>
                                  <p:childTnLst>
                                    <p:set>
                                      <p:cBhvr>
                                        <p:cTn id="18" dur="1" fill="hold">
                                          <p:stCondLst>
                                            <p:cond delay="0"/>
                                          </p:stCondLst>
                                        </p:cTn>
                                        <p:tgtEl>
                                          <p:spTgt spid="4">
                                            <p:graphicEl>
                                              <a:dgm id="{D50325E8-2B7E-4ACA-B4D6-2B58D015F664}"/>
                                            </p:graphicEl>
                                          </p:spTgt>
                                        </p:tgtEl>
                                        <p:attrNameLst>
                                          <p:attrName>style.visibility</p:attrName>
                                        </p:attrNameLst>
                                      </p:cBhvr>
                                      <p:to>
                                        <p:strVal val="visible"/>
                                      </p:to>
                                    </p:set>
                                    <p:animEffect transition="in" filter="barn(outVertical)">
                                      <p:cBhvr>
                                        <p:cTn id="19" dur="1250"/>
                                        <p:tgtEl>
                                          <p:spTgt spid="4">
                                            <p:graphicEl>
                                              <a:dgm id="{D50325E8-2B7E-4ACA-B4D6-2B58D015F664}"/>
                                            </p:graphicEl>
                                          </p:spTgt>
                                        </p:tgtEl>
                                      </p:cBhvr>
                                    </p:animEffect>
                                  </p:childTnLst>
                                </p:cTn>
                              </p:par>
                              <p:par>
                                <p:cTn id="20" presetID="16" presetClass="entr" presetSubtype="37" fill="hold" grpId="0" nodeType="withEffect">
                                  <p:stCondLst>
                                    <p:cond delay="14000"/>
                                  </p:stCondLst>
                                  <p:childTnLst>
                                    <p:set>
                                      <p:cBhvr>
                                        <p:cTn id="21" dur="1" fill="hold">
                                          <p:stCondLst>
                                            <p:cond delay="0"/>
                                          </p:stCondLst>
                                        </p:cTn>
                                        <p:tgtEl>
                                          <p:spTgt spid="4">
                                            <p:graphicEl>
                                              <a:dgm id="{D19D0DFB-7C04-4790-B739-7861C0809847}"/>
                                            </p:graphicEl>
                                          </p:spTgt>
                                        </p:tgtEl>
                                        <p:attrNameLst>
                                          <p:attrName>style.visibility</p:attrName>
                                        </p:attrNameLst>
                                      </p:cBhvr>
                                      <p:to>
                                        <p:strVal val="visible"/>
                                      </p:to>
                                    </p:set>
                                    <p:animEffect transition="in" filter="barn(outVertical)">
                                      <p:cBhvr>
                                        <p:cTn id="22" dur="1250"/>
                                        <p:tgtEl>
                                          <p:spTgt spid="4">
                                            <p:graphicEl>
                                              <a:dgm id="{D19D0DFB-7C04-4790-B739-7861C0809847}"/>
                                            </p:graphicEl>
                                          </p:spTgt>
                                        </p:tgtEl>
                                      </p:cBhvr>
                                    </p:animEffect>
                                  </p:childTnLst>
                                </p:cTn>
                              </p:par>
                              <p:par>
                                <p:cTn id="23" presetID="16" presetClass="entr" presetSubtype="37" fill="hold" grpId="0" nodeType="withEffect">
                                  <p:stCondLst>
                                    <p:cond delay="14000"/>
                                  </p:stCondLst>
                                  <p:childTnLst>
                                    <p:set>
                                      <p:cBhvr>
                                        <p:cTn id="24" dur="1" fill="hold">
                                          <p:stCondLst>
                                            <p:cond delay="0"/>
                                          </p:stCondLst>
                                        </p:cTn>
                                        <p:tgtEl>
                                          <p:spTgt spid="4">
                                            <p:graphicEl>
                                              <a:dgm id="{F338B5CB-42D8-4BE1-AB24-651A1F9D6A67}"/>
                                            </p:graphicEl>
                                          </p:spTgt>
                                        </p:tgtEl>
                                        <p:attrNameLst>
                                          <p:attrName>style.visibility</p:attrName>
                                        </p:attrNameLst>
                                      </p:cBhvr>
                                      <p:to>
                                        <p:strVal val="visible"/>
                                      </p:to>
                                    </p:set>
                                    <p:animEffect transition="in" filter="barn(outVertical)">
                                      <p:cBhvr>
                                        <p:cTn id="25" dur="1250"/>
                                        <p:tgtEl>
                                          <p:spTgt spid="4">
                                            <p:graphicEl>
                                              <a:dgm id="{F338B5CB-42D8-4BE1-AB24-651A1F9D6A67}"/>
                                            </p:graphicEl>
                                          </p:spTgt>
                                        </p:tgtEl>
                                      </p:cBhvr>
                                    </p:animEffect>
                                  </p:childTnLst>
                                </p:cTn>
                              </p:par>
                              <p:par>
                                <p:cTn id="26" presetID="16" presetClass="entr" presetSubtype="37" fill="hold" grpId="0" nodeType="withEffect">
                                  <p:stCondLst>
                                    <p:cond delay="14000"/>
                                  </p:stCondLst>
                                  <p:childTnLst>
                                    <p:set>
                                      <p:cBhvr>
                                        <p:cTn id="27" dur="1" fill="hold">
                                          <p:stCondLst>
                                            <p:cond delay="0"/>
                                          </p:stCondLst>
                                        </p:cTn>
                                        <p:tgtEl>
                                          <p:spTgt spid="4">
                                            <p:graphicEl>
                                              <a:dgm id="{A785E3AD-0447-43A9-A203-88BF1D684FEA}"/>
                                            </p:graphicEl>
                                          </p:spTgt>
                                        </p:tgtEl>
                                        <p:attrNameLst>
                                          <p:attrName>style.visibility</p:attrName>
                                        </p:attrNameLst>
                                      </p:cBhvr>
                                      <p:to>
                                        <p:strVal val="visible"/>
                                      </p:to>
                                    </p:set>
                                    <p:animEffect transition="in" filter="barn(outVertical)">
                                      <p:cBhvr>
                                        <p:cTn id="28" dur="1250"/>
                                        <p:tgtEl>
                                          <p:spTgt spid="4">
                                            <p:graphicEl>
                                              <a:dgm id="{A785E3AD-0447-43A9-A203-88BF1D684FEA}"/>
                                            </p:graphicEl>
                                          </p:spTgt>
                                        </p:tgtEl>
                                      </p:cBhvr>
                                    </p:animEffect>
                                  </p:childTnLst>
                                </p:cTn>
                              </p:par>
                              <p:par>
                                <p:cTn id="29" presetID="16" presetClass="entr" presetSubtype="37" fill="hold" grpId="0" nodeType="withEffect">
                                  <p:stCondLst>
                                    <p:cond delay="14000"/>
                                  </p:stCondLst>
                                  <p:childTnLst>
                                    <p:set>
                                      <p:cBhvr>
                                        <p:cTn id="30" dur="1" fill="hold">
                                          <p:stCondLst>
                                            <p:cond delay="0"/>
                                          </p:stCondLst>
                                        </p:cTn>
                                        <p:tgtEl>
                                          <p:spTgt spid="4">
                                            <p:graphicEl>
                                              <a:dgm id="{FCAD3DF6-2E11-40E5-A5AA-AE7F4EF5016B}"/>
                                            </p:graphicEl>
                                          </p:spTgt>
                                        </p:tgtEl>
                                        <p:attrNameLst>
                                          <p:attrName>style.visibility</p:attrName>
                                        </p:attrNameLst>
                                      </p:cBhvr>
                                      <p:to>
                                        <p:strVal val="visible"/>
                                      </p:to>
                                    </p:set>
                                    <p:animEffect transition="in" filter="barn(outVertical)">
                                      <p:cBhvr>
                                        <p:cTn id="31" dur="1250"/>
                                        <p:tgtEl>
                                          <p:spTgt spid="4">
                                            <p:graphicEl>
                                              <a:dgm id="{FCAD3DF6-2E11-40E5-A5AA-AE7F4EF5016B}"/>
                                            </p:graphicEl>
                                          </p:spTgt>
                                        </p:tgtEl>
                                      </p:cBhvr>
                                    </p:animEffect>
                                  </p:childTnLst>
                                </p:cTn>
                              </p:par>
                              <p:par>
                                <p:cTn id="32" presetID="16" presetClass="entr" presetSubtype="37" fill="hold" grpId="0" nodeType="withEffect">
                                  <p:stCondLst>
                                    <p:cond delay="14000"/>
                                  </p:stCondLst>
                                  <p:childTnLst>
                                    <p:set>
                                      <p:cBhvr>
                                        <p:cTn id="33" dur="1" fill="hold">
                                          <p:stCondLst>
                                            <p:cond delay="0"/>
                                          </p:stCondLst>
                                        </p:cTn>
                                        <p:tgtEl>
                                          <p:spTgt spid="4">
                                            <p:graphicEl>
                                              <a:dgm id="{E2142945-1386-4868-A8BC-309C2A42BCBB}"/>
                                            </p:graphicEl>
                                          </p:spTgt>
                                        </p:tgtEl>
                                        <p:attrNameLst>
                                          <p:attrName>style.visibility</p:attrName>
                                        </p:attrNameLst>
                                      </p:cBhvr>
                                      <p:to>
                                        <p:strVal val="visible"/>
                                      </p:to>
                                    </p:set>
                                    <p:animEffect transition="in" filter="barn(outVertical)">
                                      <p:cBhvr>
                                        <p:cTn id="34" dur="1250"/>
                                        <p:tgtEl>
                                          <p:spTgt spid="4">
                                            <p:graphicEl>
                                              <a:dgm id="{E2142945-1386-4868-A8BC-309C2A42BCBB}"/>
                                            </p:graphicEl>
                                          </p:spTgt>
                                        </p:tgtEl>
                                      </p:cBhvr>
                                    </p:animEffect>
                                  </p:childTnLst>
                                </p:cTn>
                              </p:par>
                              <p:par>
                                <p:cTn id="35" presetID="16" presetClass="entr" presetSubtype="37" fill="hold" grpId="0" nodeType="withEffect">
                                  <p:stCondLst>
                                    <p:cond delay="14000"/>
                                  </p:stCondLst>
                                  <p:childTnLst>
                                    <p:set>
                                      <p:cBhvr>
                                        <p:cTn id="36" dur="1" fill="hold">
                                          <p:stCondLst>
                                            <p:cond delay="0"/>
                                          </p:stCondLst>
                                        </p:cTn>
                                        <p:tgtEl>
                                          <p:spTgt spid="4">
                                            <p:graphicEl>
                                              <a:dgm id="{35813643-6388-41EA-BFA6-111D3F87F45A}"/>
                                            </p:graphicEl>
                                          </p:spTgt>
                                        </p:tgtEl>
                                        <p:attrNameLst>
                                          <p:attrName>style.visibility</p:attrName>
                                        </p:attrNameLst>
                                      </p:cBhvr>
                                      <p:to>
                                        <p:strVal val="visible"/>
                                      </p:to>
                                    </p:set>
                                    <p:animEffect transition="in" filter="barn(outVertical)">
                                      <p:cBhvr>
                                        <p:cTn id="37" dur="1250"/>
                                        <p:tgtEl>
                                          <p:spTgt spid="4">
                                            <p:graphicEl>
                                              <a:dgm id="{35813643-6388-41EA-BFA6-111D3F87F45A}"/>
                                            </p:graphicEl>
                                          </p:spTgt>
                                        </p:tgtEl>
                                      </p:cBhvr>
                                    </p:animEffect>
                                  </p:childTnLst>
                                </p:cTn>
                              </p:par>
                              <p:par>
                                <p:cTn id="38" presetID="16" presetClass="entr" presetSubtype="37" fill="hold" grpId="0" nodeType="withEffect">
                                  <p:stCondLst>
                                    <p:cond delay="14000"/>
                                  </p:stCondLst>
                                  <p:childTnLst>
                                    <p:set>
                                      <p:cBhvr>
                                        <p:cTn id="39" dur="1" fill="hold">
                                          <p:stCondLst>
                                            <p:cond delay="0"/>
                                          </p:stCondLst>
                                        </p:cTn>
                                        <p:tgtEl>
                                          <p:spTgt spid="4">
                                            <p:graphicEl>
                                              <a:dgm id="{49E5FF28-542B-4E63-BD92-037C761492B6}"/>
                                            </p:graphicEl>
                                          </p:spTgt>
                                        </p:tgtEl>
                                        <p:attrNameLst>
                                          <p:attrName>style.visibility</p:attrName>
                                        </p:attrNameLst>
                                      </p:cBhvr>
                                      <p:to>
                                        <p:strVal val="visible"/>
                                      </p:to>
                                    </p:set>
                                    <p:animEffect transition="in" filter="barn(outVertical)">
                                      <p:cBhvr>
                                        <p:cTn id="40" dur="1250"/>
                                        <p:tgtEl>
                                          <p:spTgt spid="4">
                                            <p:graphicEl>
                                              <a:dgm id="{49E5FF28-542B-4E63-BD92-037C761492B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7760677" cy="1325563"/>
          </a:xfrm>
        </p:spPr>
        <p:txBody>
          <a:bodyPr/>
          <a:lstStyle/>
          <a:p>
            <a:r>
              <a:rPr lang="fr-FR" dirty="0" err="1" smtClean="0"/>
              <a:t>Get</a:t>
            </a:r>
            <a:r>
              <a:rPr lang="fr-FR" dirty="0" smtClean="0"/>
              <a:t> </a:t>
            </a:r>
            <a:r>
              <a:rPr lang="fr-FR" dirty="0" err="1" smtClean="0"/>
              <a:t>access</a:t>
            </a:r>
            <a:r>
              <a:rPr lang="fr-FR" dirty="0" smtClean="0"/>
              <a:t> to the Case </a:t>
            </a:r>
            <a:r>
              <a:rPr lang="fr-FR" dirty="0" err="1" smtClean="0"/>
              <a:t>Study</a:t>
            </a:r>
            <a:r>
              <a:rPr lang="fr-FR" dirty="0" smtClean="0"/>
              <a:t> initial data </a:t>
            </a:r>
            <a:endParaRPr lang="fr-FR" dirty="0"/>
          </a:p>
        </p:txBody>
      </p:sp>
      <p:sp>
        <p:nvSpPr>
          <p:cNvPr id="5" name="Espace réservé du numéro de diapositive 4"/>
          <p:cNvSpPr>
            <a:spLocks noGrp="1"/>
          </p:cNvSpPr>
          <p:nvPr>
            <p:ph type="sldNum" sz="quarter" idx="12"/>
          </p:nvPr>
        </p:nvSpPr>
        <p:spPr/>
        <p:txBody>
          <a:bodyPr/>
          <a:lstStyle/>
          <a:p>
            <a:fld id="{3A5F5595-61AE-4AA6-B423-33EDBD1DAE12}" type="slidenum">
              <a:rPr lang="fr-FR" smtClean="0"/>
              <a:t>4</a:t>
            </a:fld>
            <a:endParaRPr lang="fr-FR"/>
          </a:p>
        </p:txBody>
      </p:sp>
      <p:sp>
        <p:nvSpPr>
          <p:cNvPr id="3" name="Espace réservé de la date 2"/>
          <p:cNvSpPr>
            <a:spLocks noGrp="1"/>
          </p:cNvSpPr>
          <p:nvPr>
            <p:ph type="dt" sz="half" idx="4294967295"/>
          </p:nvPr>
        </p:nvSpPr>
        <p:spPr>
          <a:xfrm>
            <a:off x="1524000" y="6381751"/>
            <a:ext cx="869950" cy="360363"/>
          </a:xfrm>
          <a:prstGeom prst="rect">
            <a:avLst/>
          </a:prstGeom>
        </p:spPr>
        <p:txBody>
          <a:bodyPr/>
          <a:lstStyle/>
          <a:p>
            <a:fld id="{69E978AA-457C-8F46-B6D1-9CEB83551888}" type="datetime1">
              <a:rPr lang="fr-FR" smtClean="0"/>
              <a:t>19/03/2020</a:t>
            </a:fld>
            <a:endParaRPr lang="fr-FR"/>
          </a:p>
        </p:txBody>
      </p:sp>
      <p:sp>
        <p:nvSpPr>
          <p:cNvPr id="4" name="Espace réservé du pied de page 3"/>
          <p:cNvSpPr>
            <a:spLocks noGrp="1"/>
          </p:cNvSpPr>
          <p:nvPr>
            <p:ph type="ftr" sz="quarter" idx="3"/>
          </p:nvPr>
        </p:nvSpPr>
        <p:spPr>
          <a:xfrm>
            <a:off x="6562726" y="6381751"/>
            <a:ext cx="4105275" cy="360363"/>
          </a:xfrm>
        </p:spPr>
        <p:txBody>
          <a:bodyPr/>
          <a:lstStyle/>
          <a:p>
            <a:r>
              <a:rPr lang="fr-FR" smtClean="0"/>
              <a:t>Défi Design et Innovation – Module 4 « Déploiement industriel »</a:t>
            </a:r>
            <a:endParaRPr lang="fr-FR" dirty="0"/>
          </a:p>
        </p:txBody>
      </p:sp>
      <p:sp>
        <p:nvSpPr>
          <p:cNvPr id="6" name="ZoneTexte 5"/>
          <p:cNvSpPr txBox="1"/>
          <p:nvPr/>
        </p:nvSpPr>
        <p:spPr>
          <a:xfrm>
            <a:off x="1716751" y="1762313"/>
            <a:ext cx="8951250" cy="3970318"/>
          </a:xfrm>
          <a:prstGeom prst="rect">
            <a:avLst/>
          </a:prstGeom>
          <a:noFill/>
        </p:spPr>
        <p:txBody>
          <a:bodyPr wrap="square" rtlCol="0">
            <a:spAutoFit/>
          </a:bodyPr>
          <a:lstStyle/>
          <a:p>
            <a:pPr marL="285750" indent="-285750">
              <a:buFont typeface="Wingdings" panose="05000000000000000000" pitchFamily="2" charset="2"/>
              <a:buChar char="ü"/>
            </a:pPr>
            <a:r>
              <a:rPr lang="fr-FR" sz="2800" dirty="0"/>
              <a:t>Open PS3M Software</a:t>
            </a:r>
          </a:p>
          <a:p>
            <a:endParaRPr lang="fr-FR" sz="2800" dirty="0"/>
          </a:p>
          <a:p>
            <a:pPr marL="285750" indent="-285750">
              <a:buFont typeface="Wingdings" panose="05000000000000000000" pitchFamily="2" charset="2"/>
              <a:buChar char="ü"/>
            </a:pPr>
            <a:r>
              <a:rPr lang="fr-FR" sz="2800" dirty="0" err="1"/>
              <a:t>Download</a:t>
            </a:r>
            <a:r>
              <a:rPr lang="fr-FR" sz="2800" dirty="0"/>
              <a:t> on </a:t>
            </a:r>
            <a:r>
              <a:rPr lang="fr-FR" sz="2800" dirty="0" err="1"/>
              <a:t>your</a:t>
            </a:r>
            <a:r>
              <a:rPr lang="fr-FR" sz="2800" dirty="0"/>
              <a:t> PC, the initial case </a:t>
            </a:r>
            <a:r>
              <a:rPr lang="fr-FR" sz="2800" dirty="0" err="1"/>
              <a:t>study</a:t>
            </a:r>
            <a:r>
              <a:rPr lang="fr-FR" sz="2800" dirty="0"/>
              <a:t> data</a:t>
            </a:r>
          </a:p>
          <a:p>
            <a:pPr marL="285750" indent="-285750">
              <a:buFont typeface="Wingdings" panose="05000000000000000000" pitchFamily="2" charset="2"/>
              <a:buChar char="ü"/>
            </a:pPr>
            <a:endParaRPr lang="fr-FR" sz="2800" dirty="0"/>
          </a:p>
          <a:p>
            <a:pPr marL="285750" indent="-285750">
              <a:buFont typeface="Wingdings" panose="05000000000000000000" pitchFamily="2" charset="2"/>
              <a:buChar char="ü"/>
            </a:pPr>
            <a:endParaRPr lang="fr-FR" sz="2800" dirty="0"/>
          </a:p>
          <a:p>
            <a:pPr marL="285750" indent="-285750">
              <a:buFont typeface="Wingdings" panose="05000000000000000000" pitchFamily="2" charset="2"/>
              <a:buChar char="ü"/>
            </a:pPr>
            <a:r>
              <a:rPr lang="fr-FR" sz="2800" dirty="0" err="1"/>
              <a:t>Upload</a:t>
            </a:r>
            <a:r>
              <a:rPr lang="fr-FR" sz="2800" dirty="0"/>
              <a:t> data </a:t>
            </a:r>
            <a:r>
              <a:rPr lang="fr-FR" sz="2800" dirty="0" err="1"/>
              <a:t>into</a:t>
            </a:r>
            <a:r>
              <a:rPr lang="fr-FR" sz="2800" dirty="0"/>
              <a:t> PS3M </a:t>
            </a:r>
          </a:p>
          <a:p>
            <a:pPr marL="742950" lvl="1" indent="-285750">
              <a:buFont typeface="Wingdings" panose="05000000000000000000" pitchFamily="2" charset="2"/>
              <a:buChar char="Ø"/>
            </a:pPr>
            <a:r>
              <a:rPr lang="fr-FR" sz="2800" dirty="0"/>
              <a:t>Select ‘import’ </a:t>
            </a:r>
            <a:r>
              <a:rPr lang="fr-FR" sz="2800" dirty="0" err="1"/>
              <a:t>function</a:t>
            </a:r>
            <a:endParaRPr lang="fr-FR" sz="2800" dirty="0"/>
          </a:p>
          <a:p>
            <a:endParaRPr lang="fr-FR" sz="2800" dirty="0"/>
          </a:p>
          <a:p>
            <a:endParaRPr lang="fr-FR" sz="2800" dirty="0"/>
          </a:p>
        </p:txBody>
      </p:sp>
    </p:spTree>
    <p:extLst>
      <p:ext uri="{BB962C8B-B14F-4D97-AF65-F5344CB8AC3E}">
        <p14:creationId xmlns:p14="http://schemas.microsoft.com/office/powerpoint/2010/main" val="510869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642481423"/>
              </p:ext>
            </p:extLst>
          </p:nvPr>
        </p:nvGraphicFramePr>
        <p:xfrm>
          <a:off x="6223381" y="1291696"/>
          <a:ext cx="5856324" cy="50736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re 3"/>
          <p:cNvSpPr>
            <a:spLocks noGrp="1"/>
          </p:cNvSpPr>
          <p:nvPr>
            <p:ph type="title"/>
          </p:nvPr>
        </p:nvSpPr>
        <p:spPr>
          <a:xfrm>
            <a:off x="144379" y="-50639"/>
            <a:ext cx="7760677" cy="1325563"/>
          </a:xfrm>
        </p:spPr>
        <p:txBody>
          <a:bodyPr/>
          <a:lstStyle/>
          <a:p>
            <a:r>
              <a:rPr lang="fr-FR" dirty="0" err="1"/>
              <a:t>Presentation</a:t>
            </a:r>
            <a:r>
              <a:rPr lang="fr-FR" dirty="0"/>
              <a:t> of the case </a:t>
            </a:r>
            <a:r>
              <a:rPr lang="fr-FR" dirty="0" err="1"/>
              <a:t>study</a:t>
            </a:r>
            <a:endParaRPr lang="fr-FR" dirty="0"/>
          </a:p>
        </p:txBody>
      </p:sp>
      <p:sp>
        <p:nvSpPr>
          <p:cNvPr id="5" name="Espace réservé du numéro de diapositive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57F1E4F-1CFF-5643-939E-217C01CDF565}" type="slidenum">
              <a:rPr kumimoji="0" lang="en-US" b="0" i="0" u="none" strike="noStrike" kern="0" cap="none" spc="0" normalizeH="0" baseline="0" noProof="0" smtClean="0">
                <a:ln>
                  <a:noFill/>
                </a:ln>
                <a:solidFill>
                  <a:prstClr val="whit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b="0" i="0" u="none" strike="noStrike" kern="0" cap="none" spc="0" normalizeH="0" baseline="0" noProof="0" dirty="0">
              <a:ln>
                <a:noFill/>
              </a:ln>
              <a:solidFill>
                <a:prstClr val="white"/>
              </a:solidFill>
              <a:effectLst/>
              <a:uLnTx/>
              <a:uFillTx/>
            </a:endParaRPr>
          </a:p>
        </p:txBody>
      </p:sp>
      <p:sp>
        <p:nvSpPr>
          <p:cNvPr id="3" name="Espace réservé du contenu 2"/>
          <p:cNvSpPr>
            <a:spLocks noGrp="1"/>
          </p:cNvSpPr>
          <p:nvPr>
            <p:ph idx="4294967295"/>
          </p:nvPr>
        </p:nvSpPr>
        <p:spPr>
          <a:xfrm>
            <a:off x="659706" y="1374750"/>
            <a:ext cx="7245350" cy="438150"/>
          </a:xfrm>
        </p:spPr>
        <p:txBody>
          <a:bodyPr anchor="ctr">
            <a:noAutofit/>
          </a:bodyPr>
          <a:lstStyle/>
          <a:p>
            <a:pPr marL="0" indent="0" algn="just">
              <a:buNone/>
            </a:pPr>
            <a:r>
              <a:rPr lang="en-US" sz="3600" b="1" dirty="0">
                <a:ln w="0"/>
                <a:solidFill>
                  <a:schemeClr val="accent1"/>
                </a:solidFill>
                <a:effectLst>
                  <a:outerShdw blurRad="38100" dist="38100" dir="2700000" algn="tl">
                    <a:srgbClr val="000000">
                      <a:alpha val="43137"/>
                    </a:srgbClr>
                  </a:outerShdw>
                </a:effectLst>
              </a:rPr>
              <a:t>CONTEXT DESCRIPTION</a:t>
            </a:r>
          </a:p>
        </p:txBody>
      </p:sp>
      <p:graphicFrame>
        <p:nvGraphicFramePr>
          <p:cNvPr id="9" name="Diagram 8"/>
          <p:cNvGraphicFramePr/>
          <p:nvPr>
            <p:extLst>
              <p:ext uri="{D42A27DB-BD31-4B8C-83A1-F6EECF244321}">
                <p14:modId xmlns:p14="http://schemas.microsoft.com/office/powerpoint/2010/main" val="1189195689"/>
              </p:ext>
            </p:extLst>
          </p:nvPr>
        </p:nvGraphicFramePr>
        <p:xfrm>
          <a:off x="144379" y="1456546"/>
          <a:ext cx="5835316" cy="47801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9" name="Rectangle: Rounded Corners 4"/>
          <p:cNvSpPr txBox="1"/>
          <p:nvPr/>
        </p:nvSpPr>
        <p:spPr>
          <a:xfrm>
            <a:off x="144379" y="1840090"/>
            <a:ext cx="11935326" cy="799834"/>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b="1" i="1" kern="1200" dirty="0"/>
              <a:t>Requirements and </a:t>
            </a:r>
            <a:r>
              <a:rPr lang="en-US" sz="3600" b="1" i="1" kern="1200" dirty="0" smtClean="0"/>
              <a:t>needs</a:t>
            </a:r>
            <a:endParaRPr lang="en-US" sz="3600" b="1" i="1" kern="1200" baseline="30000" dirty="0"/>
          </a:p>
        </p:txBody>
      </p:sp>
      <p:sp>
        <p:nvSpPr>
          <p:cNvPr id="15" name="Espace réservé du numéro de diapositive 2"/>
          <p:cNvSpPr txBox="1">
            <a:spLocks/>
          </p:cNvSpPr>
          <p:nvPr/>
        </p:nvSpPr>
        <p:spPr>
          <a:xfrm>
            <a:off x="9272953" y="6586201"/>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4909E9-1243-4A5E-B0EE-9F03FF47D35F}" type="slidenum">
              <a:rPr lang="fr-FR" smtClean="0"/>
              <a:pPr/>
              <a:t>5</a:t>
            </a:fld>
            <a:endParaRPr lang="fr-FR" dirty="0"/>
          </a:p>
        </p:txBody>
      </p:sp>
      <p:sp>
        <p:nvSpPr>
          <p:cNvPr id="10" name="Footer Placeholder 3"/>
          <p:cNvSpPr>
            <a:spLocks noGrp="1"/>
          </p:cNvSpPr>
          <p:nvPr>
            <p:ph type="ftr" sz="quarter" idx="4294967295"/>
          </p:nvPr>
        </p:nvSpPr>
        <p:spPr>
          <a:xfrm>
            <a:off x="3183356" y="6433801"/>
            <a:ext cx="4697259" cy="365125"/>
          </a:xfrm>
          <a:prstGeom prst="rect">
            <a:avLst/>
          </a:prstGeom>
        </p:spPr>
        <p:txBody>
          <a:bodyPr/>
          <a:lstStyle/>
          <a:p>
            <a:r>
              <a:rPr lang="en-US" dirty="0" err="1">
                <a:latin typeface="Arial Narrow" panose="020B0606020202030204" pitchFamily="34" charset="0"/>
              </a:rPr>
              <a:t>DIGIFoF</a:t>
            </a:r>
            <a:r>
              <a:rPr lang="en-US" dirty="0">
                <a:latin typeface="Arial Narrow" panose="020B0606020202030204" pitchFamily="34" charset="0"/>
              </a:rPr>
              <a:t> Training – EMSE02_Module 4</a:t>
            </a:r>
          </a:p>
        </p:txBody>
      </p:sp>
    </p:spTree>
    <p:extLst>
      <p:ext uri="{BB962C8B-B14F-4D97-AF65-F5344CB8AC3E}">
        <p14:creationId xmlns:p14="http://schemas.microsoft.com/office/powerpoint/2010/main" val="3374231159"/>
      </p:ext>
    </p:extLst>
  </p:cSld>
  <p:clrMapOvr>
    <a:masterClrMapping/>
  </p:clrMapOvr>
  <mc:AlternateContent xmlns:mc="http://schemas.openxmlformats.org/markup-compatibility/2006" xmlns:p14="http://schemas.microsoft.com/office/powerpoint/2010/main">
    <mc:Choice Requires="p14">
      <p:transition spd="med" p14:dur="700" advClick="0" advTm="70000">
        <p:fade/>
      </p:transition>
    </mc:Choice>
    <mc:Fallback xmlns="">
      <p:transition spd="med" advClick="0" advTm="7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6000"/>
                                  </p:stCondLst>
                                  <p:childTnLst>
                                    <p:animEffect transition="out" filter="fade">
                                      <p:cBhvr>
                                        <p:cTn id="6" dur="1000" tmFilter="0, 0; .2, .5; .8, .5; 1, 0"/>
                                        <p:tgtEl>
                                          <p:spTgt spid="19"/>
                                        </p:tgtEl>
                                      </p:cBhvr>
                                    </p:animEffect>
                                    <p:animScale>
                                      <p:cBhvr>
                                        <p:cTn id="7" dur="500" autoRev="1" fill="hold"/>
                                        <p:tgtEl>
                                          <p:spTgt spid="19"/>
                                        </p:tgtEl>
                                      </p:cBhvr>
                                      <p:by x="105000" y="105000"/>
                                    </p:animScale>
                                  </p:childTnLst>
                                </p:cTn>
                              </p:par>
                              <p:par>
                                <p:cTn id="8" presetID="10" presetClass="entr" presetSubtype="0" fill="hold" grpId="0" nodeType="withEffect">
                                  <p:stCondLst>
                                    <p:cond delay="8000"/>
                                  </p:stCondLst>
                                  <p:childTnLst>
                                    <p:set>
                                      <p:cBhvr>
                                        <p:cTn id="9" dur="1" fill="hold">
                                          <p:stCondLst>
                                            <p:cond delay="0"/>
                                          </p:stCondLst>
                                        </p:cTn>
                                        <p:tgtEl>
                                          <p:spTgt spid="9">
                                            <p:graphicEl>
                                              <a:dgm id="{FA07977D-7165-4131-B43C-761333DAD079}"/>
                                            </p:graphicEl>
                                          </p:spTgt>
                                        </p:tgtEl>
                                        <p:attrNameLst>
                                          <p:attrName>style.visibility</p:attrName>
                                        </p:attrNameLst>
                                      </p:cBhvr>
                                      <p:to>
                                        <p:strVal val="visible"/>
                                      </p:to>
                                    </p:set>
                                    <p:animEffect transition="in" filter="fade">
                                      <p:cBhvr>
                                        <p:cTn id="10" dur="750"/>
                                        <p:tgtEl>
                                          <p:spTgt spid="9">
                                            <p:graphicEl>
                                              <a:dgm id="{FA07977D-7165-4131-B43C-761333DAD079}"/>
                                            </p:graphicEl>
                                          </p:spTgt>
                                        </p:tgtEl>
                                      </p:cBhvr>
                                    </p:animEffect>
                                  </p:childTnLst>
                                </p:cTn>
                              </p:par>
                              <p:par>
                                <p:cTn id="11" presetID="10" presetClass="entr" presetSubtype="0" fill="hold" grpId="0" nodeType="withEffect">
                                  <p:stCondLst>
                                    <p:cond delay="8000"/>
                                  </p:stCondLst>
                                  <p:childTnLst>
                                    <p:set>
                                      <p:cBhvr>
                                        <p:cTn id="12" dur="1" fill="hold">
                                          <p:stCondLst>
                                            <p:cond delay="0"/>
                                          </p:stCondLst>
                                        </p:cTn>
                                        <p:tgtEl>
                                          <p:spTgt spid="9">
                                            <p:graphicEl>
                                              <a:dgm id="{6C175CA1-81E4-4352-82EA-F65A77EC7A63}"/>
                                            </p:graphicEl>
                                          </p:spTgt>
                                        </p:tgtEl>
                                        <p:attrNameLst>
                                          <p:attrName>style.visibility</p:attrName>
                                        </p:attrNameLst>
                                      </p:cBhvr>
                                      <p:to>
                                        <p:strVal val="visible"/>
                                      </p:to>
                                    </p:set>
                                    <p:animEffect transition="in" filter="fade">
                                      <p:cBhvr>
                                        <p:cTn id="13" dur="750"/>
                                        <p:tgtEl>
                                          <p:spTgt spid="9">
                                            <p:graphicEl>
                                              <a:dgm id="{6C175CA1-81E4-4352-82EA-F65A77EC7A63}"/>
                                            </p:graphicEl>
                                          </p:spTgt>
                                        </p:tgtEl>
                                      </p:cBhvr>
                                    </p:animEffect>
                                  </p:childTnLst>
                                </p:cTn>
                              </p:par>
                              <p:par>
                                <p:cTn id="14" presetID="10" presetClass="entr" presetSubtype="0" fill="hold" grpId="0" nodeType="withEffect">
                                  <p:stCondLst>
                                    <p:cond delay="8000"/>
                                  </p:stCondLst>
                                  <p:childTnLst>
                                    <p:set>
                                      <p:cBhvr>
                                        <p:cTn id="15" dur="1" fill="hold">
                                          <p:stCondLst>
                                            <p:cond delay="0"/>
                                          </p:stCondLst>
                                        </p:cTn>
                                        <p:tgtEl>
                                          <p:spTgt spid="9">
                                            <p:graphicEl>
                                              <a:dgm id="{BAFC88CE-0507-472B-B11A-CE0094707F23}"/>
                                            </p:graphicEl>
                                          </p:spTgt>
                                        </p:tgtEl>
                                        <p:attrNameLst>
                                          <p:attrName>style.visibility</p:attrName>
                                        </p:attrNameLst>
                                      </p:cBhvr>
                                      <p:to>
                                        <p:strVal val="visible"/>
                                      </p:to>
                                    </p:set>
                                    <p:animEffect transition="in" filter="fade">
                                      <p:cBhvr>
                                        <p:cTn id="16" dur="750"/>
                                        <p:tgtEl>
                                          <p:spTgt spid="9">
                                            <p:graphicEl>
                                              <a:dgm id="{BAFC88CE-0507-472B-B11A-CE0094707F23}"/>
                                            </p:graphicEl>
                                          </p:spTgt>
                                        </p:tgtEl>
                                      </p:cBhvr>
                                    </p:animEffect>
                                  </p:childTnLst>
                                </p:cTn>
                              </p:par>
                              <p:par>
                                <p:cTn id="17" presetID="10" presetClass="entr" presetSubtype="0" fill="hold" grpId="0" nodeType="withEffect">
                                  <p:stCondLst>
                                    <p:cond delay="25000"/>
                                  </p:stCondLst>
                                  <p:childTnLst>
                                    <p:set>
                                      <p:cBhvr>
                                        <p:cTn id="18" dur="1" fill="hold">
                                          <p:stCondLst>
                                            <p:cond delay="0"/>
                                          </p:stCondLst>
                                        </p:cTn>
                                        <p:tgtEl>
                                          <p:spTgt spid="9">
                                            <p:graphicEl>
                                              <a:dgm id="{8FD76802-4AE2-48BE-9861-B98FDC809ADF}"/>
                                            </p:graphicEl>
                                          </p:spTgt>
                                        </p:tgtEl>
                                        <p:attrNameLst>
                                          <p:attrName>style.visibility</p:attrName>
                                        </p:attrNameLst>
                                      </p:cBhvr>
                                      <p:to>
                                        <p:strVal val="visible"/>
                                      </p:to>
                                    </p:set>
                                    <p:animEffect transition="in" filter="fade">
                                      <p:cBhvr>
                                        <p:cTn id="19" dur="750"/>
                                        <p:tgtEl>
                                          <p:spTgt spid="9">
                                            <p:graphicEl>
                                              <a:dgm id="{8FD76802-4AE2-48BE-9861-B98FDC809ADF}"/>
                                            </p:graphicEl>
                                          </p:spTgt>
                                        </p:tgtEl>
                                      </p:cBhvr>
                                    </p:animEffect>
                                  </p:childTnLst>
                                </p:cTn>
                              </p:par>
                              <p:par>
                                <p:cTn id="20" presetID="10" presetClass="entr" presetSubtype="0" fill="hold" grpId="0" nodeType="withEffect">
                                  <p:stCondLst>
                                    <p:cond delay="25000"/>
                                  </p:stCondLst>
                                  <p:childTnLst>
                                    <p:set>
                                      <p:cBhvr>
                                        <p:cTn id="21" dur="1" fill="hold">
                                          <p:stCondLst>
                                            <p:cond delay="0"/>
                                          </p:stCondLst>
                                        </p:cTn>
                                        <p:tgtEl>
                                          <p:spTgt spid="9">
                                            <p:graphicEl>
                                              <a:dgm id="{658A1A59-7BCE-4121-A36E-C0D90D38FF25}"/>
                                            </p:graphicEl>
                                          </p:spTgt>
                                        </p:tgtEl>
                                        <p:attrNameLst>
                                          <p:attrName>style.visibility</p:attrName>
                                        </p:attrNameLst>
                                      </p:cBhvr>
                                      <p:to>
                                        <p:strVal val="visible"/>
                                      </p:to>
                                    </p:set>
                                    <p:animEffect transition="in" filter="fade">
                                      <p:cBhvr>
                                        <p:cTn id="22" dur="750"/>
                                        <p:tgtEl>
                                          <p:spTgt spid="9">
                                            <p:graphicEl>
                                              <a:dgm id="{658A1A59-7BCE-4121-A36E-C0D90D38FF25}"/>
                                            </p:graphicEl>
                                          </p:spTgt>
                                        </p:tgtEl>
                                      </p:cBhvr>
                                    </p:animEffect>
                                  </p:childTnLst>
                                </p:cTn>
                              </p:par>
                              <p:par>
                                <p:cTn id="23" presetID="10" presetClass="entr" presetSubtype="0" fill="hold" grpId="0" nodeType="withEffect">
                                  <p:stCondLst>
                                    <p:cond delay="39000"/>
                                  </p:stCondLst>
                                  <p:childTnLst>
                                    <p:set>
                                      <p:cBhvr>
                                        <p:cTn id="24" dur="1" fill="hold">
                                          <p:stCondLst>
                                            <p:cond delay="0"/>
                                          </p:stCondLst>
                                        </p:cTn>
                                        <p:tgtEl>
                                          <p:spTgt spid="6">
                                            <p:graphicEl>
                                              <a:dgm id="{FA07977D-7165-4131-B43C-761333DAD079}"/>
                                            </p:graphicEl>
                                          </p:spTgt>
                                        </p:tgtEl>
                                        <p:attrNameLst>
                                          <p:attrName>style.visibility</p:attrName>
                                        </p:attrNameLst>
                                      </p:cBhvr>
                                      <p:to>
                                        <p:strVal val="visible"/>
                                      </p:to>
                                    </p:set>
                                    <p:animEffect transition="in" filter="fade">
                                      <p:cBhvr>
                                        <p:cTn id="25" dur="750"/>
                                        <p:tgtEl>
                                          <p:spTgt spid="6">
                                            <p:graphicEl>
                                              <a:dgm id="{FA07977D-7165-4131-B43C-761333DAD079}"/>
                                            </p:graphicEl>
                                          </p:spTgt>
                                        </p:tgtEl>
                                      </p:cBhvr>
                                    </p:animEffect>
                                  </p:childTnLst>
                                </p:cTn>
                              </p:par>
                              <p:par>
                                <p:cTn id="26" presetID="10" presetClass="entr" presetSubtype="0" fill="hold" grpId="0" nodeType="withEffect">
                                  <p:stCondLst>
                                    <p:cond delay="39000"/>
                                  </p:stCondLst>
                                  <p:childTnLst>
                                    <p:set>
                                      <p:cBhvr>
                                        <p:cTn id="27" dur="1" fill="hold">
                                          <p:stCondLst>
                                            <p:cond delay="0"/>
                                          </p:stCondLst>
                                        </p:cTn>
                                        <p:tgtEl>
                                          <p:spTgt spid="6">
                                            <p:graphicEl>
                                              <a:dgm id="{0B9EC28B-257C-4702-831C-8BECB615B2C3}"/>
                                            </p:graphicEl>
                                          </p:spTgt>
                                        </p:tgtEl>
                                        <p:attrNameLst>
                                          <p:attrName>style.visibility</p:attrName>
                                        </p:attrNameLst>
                                      </p:cBhvr>
                                      <p:to>
                                        <p:strVal val="visible"/>
                                      </p:to>
                                    </p:set>
                                    <p:animEffect transition="in" filter="fade">
                                      <p:cBhvr>
                                        <p:cTn id="28" dur="750"/>
                                        <p:tgtEl>
                                          <p:spTgt spid="6">
                                            <p:graphicEl>
                                              <a:dgm id="{0B9EC28B-257C-4702-831C-8BECB615B2C3}"/>
                                            </p:graphicEl>
                                          </p:spTgt>
                                        </p:tgtEl>
                                      </p:cBhvr>
                                    </p:animEffect>
                                  </p:childTnLst>
                                </p:cTn>
                              </p:par>
                              <p:par>
                                <p:cTn id="29" presetID="10" presetClass="entr" presetSubtype="0" fill="hold" grpId="0" nodeType="withEffect">
                                  <p:stCondLst>
                                    <p:cond delay="39000"/>
                                  </p:stCondLst>
                                  <p:childTnLst>
                                    <p:set>
                                      <p:cBhvr>
                                        <p:cTn id="30" dur="1" fill="hold">
                                          <p:stCondLst>
                                            <p:cond delay="0"/>
                                          </p:stCondLst>
                                        </p:cTn>
                                        <p:tgtEl>
                                          <p:spTgt spid="6">
                                            <p:graphicEl>
                                              <a:dgm id="{1E1408DE-D931-4B77-8D7F-86E7591F52B2}"/>
                                            </p:graphicEl>
                                          </p:spTgt>
                                        </p:tgtEl>
                                        <p:attrNameLst>
                                          <p:attrName>style.visibility</p:attrName>
                                        </p:attrNameLst>
                                      </p:cBhvr>
                                      <p:to>
                                        <p:strVal val="visible"/>
                                      </p:to>
                                    </p:set>
                                    <p:animEffect transition="in" filter="fade">
                                      <p:cBhvr>
                                        <p:cTn id="31" dur="750"/>
                                        <p:tgtEl>
                                          <p:spTgt spid="6">
                                            <p:graphicEl>
                                              <a:dgm id="{1E1408DE-D931-4B77-8D7F-86E7591F52B2}"/>
                                            </p:graphicEl>
                                          </p:spTgt>
                                        </p:tgtEl>
                                      </p:cBhvr>
                                    </p:animEffect>
                                  </p:childTnLst>
                                </p:cTn>
                              </p:par>
                              <p:par>
                                <p:cTn id="32" presetID="10" presetClass="entr" presetSubtype="0" fill="hold" grpId="0" nodeType="withEffect">
                                  <p:stCondLst>
                                    <p:cond delay="55000"/>
                                  </p:stCondLst>
                                  <p:childTnLst>
                                    <p:set>
                                      <p:cBhvr>
                                        <p:cTn id="33" dur="1" fill="hold">
                                          <p:stCondLst>
                                            <p:cond delay="0"/>
                                          </p:stCondLst>
                                        </p:cTn>
                                        <p:tgtEl>
                                          <p:spTgt spid="6">
                                            <p:graphicEl>
                                              <a:dgm id="{E704F0D3-8E61-4DB4-A0E6-77E5360FBFF3}"/>
                                            </p:graphicEl>
                                          </p:spTgt>
                                        </p:tgtEl>
                                        <p:attrNameLst>
                                          <p:attrName>style.visibility</p:attrName>
                                        </p:attrNameLst>
                                      </p:cBhvr>
                                      <p:to>
                                        <p:strVal val="visible"/>
                                      </p:to>
                                    </p:set>
                                    <p:animEffect transition="in" filter="fade">
                                      <p:cBhvr>
                                        <p:cTn id="34" dur="750"/>
                                        <p:tgtEl>
                                          <p:spTgt spid="6">
                                            <p:graphicEl>
                                              <a:dgm id="{E704F0D3-8E61-4DB4-A0E6-77E5360FBFF3}"/>
                                            </p:graphicEl>
                                          </p:spTgt>
                                        </p:tgtEl>
                                      </p:cBhvr>
                                    </p:animEffect>
                                  </p:childTnLst>
                                </p:cTn>
                              </p:par>
                              <p:par>
                                <p:cTn id="35" presetID="10" presetClass="entr" presetSubtype="0" fill="hold" grpId="0" nodeType="withEffect">
                                  <p:stCondLst>
                                    <p:cond delay="55000"/>
                                  </p:stCondLst>
                                  <p:childTnLst>
                                    <p:set>
                                      <p:cBhvr>
                                        <p:cTn id="36" dur="1" fill="hold">
                                          <p:stCondLst>
                                            <p:cond delay="0"/>
                                          </p:stCondLst>
                                        </p:cTn>
                                        <p:tgtEl>
                                          <p:spTgt spid="6">
                                            <p:graphicEl>
                                              <a:dgm id="{E8BA903B-8B61-4D25-B570-9DEF305EE32A}"/>
                                            </p:graphicEl>
                                          </p:spTgt>
                                        </p:tgtEl>
                                        <p:attrNameLst>
                                          <p:attrName>style.visibility</p:attrName>
                                        </p:attrNameLst>
                                      </p:cBhvr>
                                      <p:to>
                                        <p:strVal val="visible"/>
                                      </p:to>
                                    </p:set>
                                    <p:animEffect transition="in" filter="fade">
                                      <p:cBhvr>
                                        <p:cTn id="37" dur="750"/>
                                        <p:tgtEl>
                                          <p:spTgt spid="6">
                                            <p:graphicEl>
                                              <a:dgm id="{E8BA903B-8B61-4D25-B570-9DEF305EE32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Graphic spid="9" grpId="0">
        <p:bldSub>
          <a:bldDgm bld="one"/>
        </p:bldSub>
      </p:bldGraphic>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6965" y="166726"/>
            <a:ext cx="7760677" cy="1325563"/>
          </a:xfrm>
        </p:spPr>
        <p:txBody>
          <a:bodyPr/>
          <a:lstStyle/>
          <a:p>
            <a:r>
              <a:rPr lang="fr-FR" dirty="0" err="1"/>
              <a:t>Presentation</a:t>
            </a:r>
            <a:r>
              <a:rPr lang="fr-FR" dirty="0"/>
              <a:t> of the case </a:t>
            </a:r>
            <a:r>
              <a:rPr lang="fr-FR" dirty="0" err="1"/>
              <a:t>study</a:t>
            </a:r>
            <a:endParaRPr lang="fr-FR" dirty="0"/>
          </a:p>
        </p:txBody>
      </p:sp>
      <p:sp>
        <p:nvSpPr>
          <p:cNvPr id="5" name="Espace réservé du numéro de diapositive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57F1E4F-1CFF-5643-939E-217C01CDF565}" type="slidenum">
              <a:rPr kumimoji="0" lang="en-US" b="0" i="0" u="none" strike="noStrike" kern="0" cap="none" spc="0" normalizeH="0" baseline="0" noProof="0" smtClean="0">
                <a:ln>
                  <a:noFill/>
                </a:ln>
                <a:solidFill>
                  <a:prstClr val="whit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b="0" i="0" u="none" strike="noStrike" kern="0" cap="none" spc="0" normalizeH="0" baseline="0" noProof="0" dirty="0">
              <a:ln>
                <a:noFill/>
              </a:ln>
              <a:solidFill>
                <a:prstClr val="white"/>
              </a:solidFill>
              <a:effectLst/>
              <a:uLnTx/>
              <a:uFillTx/>
            </a:endParaRPr>
          </a:p>
        </p:txBody>
      </p:sp>
      <p:graphicFrame>
        <p:nvGraphicFramePr>
          <p:cNvPr id="4" name="Diagram 3"/>
          <p:cNvGraphicFramePr/>
          <p:nvPr>
            <p:extLst>
              <p:ext uri="{D42A27DB-BD31-4B8C-83A1-F6EECF244321}">
                <p14:modId xmlns:p14="http://schemas.microsoft.com/office/powerpoint/2010/main" val="2578350969"/>
              </p:ext>
            </p:extLst>
          </p:nvPr>
        </p:nvGraphicFramePr>
        <p:xfrm>
          <a:off x="6170673" y="2217076"/>
          <a:ext cx="5955631" cy="3875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p:cNvGraphicFramePr/>
          <p:nvPr>
            <p:extLst>
              <p:ext uri="{D42A27DB-BD31-4B8C-83A1-F6EECF244321}">
                <p14:modId xmlns:p14="http://schemas.microsoft.com/office/powerpoint/2010/main" val="1673765605"/>
              </p:ext>
            </p:extLst>
          </p:nvPr>
        </p:nvGraphicFramePr>
        <p:xfrm>
          <a:off x="106965" y="2217075"/>
          <a:ext cx="5840250" cy="38755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5" name="Espace réservé du contenu 2"/>
          <p:cNvSpPr txBox="1">
            <a:spLocks/>
          </p:cNvSpPr>
          <p:nvPr/>
        </p:nvSpPr>
        <p:spPr>
          <a:xfrm>
            <a:off x="106965" y="1304201"/>
            <a:ext cx="9329135" cy="438182"/>
          </a:xfrm>
          <a:prstGeom prst="rect">
            <a:avLst/>
          </a:prstGeom>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Font typeface="Wingdings 3" charset="2"/>
              <a:buNone/>
            </a:pPr>
            <a:r>
              <a:rPr lang="en-US" sz="3600" b="1" dirty="0">
                <a:ln w="0"/>
                <a:solidFill>
                  <a:schemeClr val="accent1"/>
                </a:solidFill>
                <a:effectLst>
                  <a:outerShdw blurRad="38100" dist="38100" dir="2700000" algn="tl">
                    <a:srgbClr val="000000">
                      <a:alpha val="43137"/>
                    </a:srgbClr>
                  </a:outerShdw>
                </a:effectLst>
              </a:rPr>
              <a:t>KEY ACTORS AND THEIR EXPECTATIONS</a:t>
            </a:r>
          </a:p>
        </p:txBody>
      </p:sp>
      <p:sp>
        <p:nvSpPr>
          <p:cNvPr id="15" name="Espace réservé du numéro de diapositive 2"/>
          <p:cNvSpPr txBox="1">
            <a:spLocks/>
          </p:cNvSpPr>
          <p:nvPr/>
        </p:nvSpPr>
        <p:spPr>
          <a:xfrm>
            <a:off x="9272953" y="6586201"/>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4909E9-1243-4A5E-B0EE-9F03FF47D35F}" type="slidenum">
              <a:rPr lang="fr-FR" smtClean="0"/>
              <a:pPr/>
              <a:t>6</a:t>
            </a:fld>
            <a:endParaRPr lang="fr-FR" dirty="0"/>
          </a:p>
        </p:txBody>
      </p:sp>
      <p:sp>
        <p:nvSpPr>
          <p:cNvPr id="10" name="Footer Placeholder 3"/>
          <p:cNvSpPr>
            <a:spLocks noGrp="1"/>
          </p:cNvSpPr>
          <p:nvPr>
            <p:ph type="ftr" sz="quarter" idx="4294967295"/>
          </p:nvPr>
        </p:nvSpPr>
        <p:spPr>
          <a:xfrm>
            <a:off x="3183356" y="6433801"/>
            <a:ext cx="4697259" cy="365125"/>
          </a:xfrm>
          <a:prstGeom prst="rect">
            <a:avLst/>
          </a:prstGeom>
        </p:spPr>
        <p:txBody>
          <a:bodyPr/>
          <a:lstStyle/>
          <a:p>
            <a:r>
              <a:rPr lang="en-US" dirty="0" err="1">
                <a:latin typeface="Arial Narrow" panose="020B0606020202030204" pitchFamily="34" charset="0"/>
              </a:rPr>
              <a:t>DIGIFoF</a:t>
            </a:r>
            <a:r>
              <a:rPr lang="en-US" dirty="0">
                <a:latin typeface="Arial Narrow" panose="020B0606020202030204" pitchFamily="34" charset="0"/>
              </a:rPr>
              <a:t> Training – EMSE02_Module 4</a:t>
            </a:r>
          </a:p>
        </p:txBody>
      </p:sp>
    </p:spTree>
    <p:extLst>
      <p:ext uri="{BB962C8B-B14F-4D97-AF65-F5344CB8AC3E}">
        <p14:creationId xmlns:p14="http://schemas.microsoft.com/office/powerpoint/2010/main" val="1765309058"/>
      </p:ext>
    </p:extLst>
  </p:cSld>
  <p:clrMapOvr>
    <a:masterClrMapping/>
  </p:clrMapOvr>
  <mc:AlternateContent xmlns:mc="http://schemas.openxmlformats.org/markup-compatibility/2006" xmlns:p14="http://schemas.microsoft.com/office/powerpoint/2010/main">
    <mc:Choice Requires="p14">
      <p:transition spd="med" p14:dur="700" advClick="0" advTm="152000">
        <p:fade/>
      </p:transition>
    </mc:Choice>
    <mc:Fallback xmlns="">
      <p:transition spd="med" advClick="0" advTm="15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8000"/>
                                  </p:stCondLst>
                                  <p:childTnLst>
                                    <p:animEffect transition="out" filter="fade">
                                      <p:cBhvr>
                                        <p:cTn id="6" dur="1000" tmFilter="0, 0; .2, .5; .8, .5; 1, 0"/>
                                        <p:tgtEl>
                                          <p:spTgt spid="13">
                                            <p:graphicEl>
                                              <a:dgm id="{E8B834E8-FABB-4254-A283-29BEC9941F83}"/>
                                            </p:graphicEl>
                                          </p:spTgt>
                                        </p:tgtEl>
                                      </p:cBhvr>
                                    </p:animEffect>
                                    <p:animScale>
                                      <p:cBhvr>
                                        <p:cTn id="7" dur="500" autoRev="1" fill="hold"/>
                                        <p:tgtEl>
                                          <p:spTgt spid="13">
                                            <p:graphicEl>
                                              <a:dgm id="{E8B834E8-FABB-4254-A283-29BEC9941F83}"/>
                                            </p:graphicEl>
                                          </p:spTgt>
                                        </p:tgtEl>
                                      </p:cBhvr>
                                      <p:by x="105000" y="105000"/>
                                    </p:animScale>
                                  </p:childTnLst>
                                </p:cTn>
                              </p:par>
                              <p:par>
                                <p:cTn id="8" presetID="26" presetClass="emph" presetSubtype="0" fill="hold" grpId="0" nodeType="withEffect">
                                  <p:stCondLst>
                                    <p:cond delay="8000"/>
                                  </p:stCondLst>
                                  <p:childTnLst>
                                    <p:animEffect transition="out" filter="fade">
                                      <p:cBhvr>
                                        <p:cTn id="9" dur="1000" tmFilter="0, 0; .2, .5; .8, .5; 1, 0"/>
                                        <p:tgtEl>
                                          <p:spTgt spid="13">
                                            <p:graphicEl>
                                              <a:dgm id="{ACB9C652-FF3D-4BFE-AEB9-06C37345D7DC}"/>
                                            </p:graphicEl>
                                          </p:spTgt>
                                        </p:tgtEl>
                                      </p:cBhvr>
                                    </p:animEffect>
                                    <p:animScale>
                                      <p:cBhvr>
                                        <p:cTn id="10" dur="500" autoRev="1" fill="hold"/>
                                        <p:tgtEl>
                                          <p:spTgt spid="13">
                                            <p:graphicEl>
                                              <a:dgm id="{ACB9C652-FF3D-4BFE-AEB9-06C37345D7DC}"/>
                                            </p:graphicEl>
                                          </p:spTgt>
                                        </p:tgtEl>
                                      </p:cBhvr>
                                      <p:by x="105000" y="105000"/>
                                    </p:animScale>
                                  </p:childTnLst>
                                </p:cTn>
                              </p:par>
                              <p:par>
                                <p:cTn id="11" presetID="26" presetClass="emph" presetSubtype="0" fill="hold" grpId="0" nodeType="withEffect">
                                  <p:stCondLst>
                                    <p:cond delay="8000"/>
                                  </p:stCondLst>
                                  <p:childTnLst>
                                    <p:animEffect transition="out" filter="fade">
                                      <p:cBhvr>
                                        <p:cTn id="12" dur="1000" tmFilter="0, 0; .2, .5; .8, .5; 1, 0"/>
                                        <p:tgtEl>
                                          <p:spTgt spid="13">
                                            <p:graphicEl>
                                              <a:dgm id="{B9C05CA3-F0D0-4B1F-B2FA-0C2177DCB138}"/>
                                            </p:graphicEl>
                                          </p:spTgt>
                                        </p:tgtEl>
                                      </p:cBhvr>
                                    </p:animEffect>
                                    <p:animScale>
                                      <p:cBhvr>
                                        <p:cTn id="13" dur="500" autoRev="1" fill="hold"/>
                                        <p:tgtEl>
                                          <p:spTgt spid="13">
                                            <p:graphicEl>
                                              <a:dgm id="{B9C05CA3-F0D0-4B1F-B2FA-0C2177DCB138}"/>
                                            </p:graphicEl>
                                          </p:spTgt>
                                        </p:tgtEl>
                                      </p:cBhvr>
                                      <p:by x="105000" y="105000"/>
                                    </p:animScale>
                                  </p:childTnLst>
                                </p:cTn>
                              </p:par>
                              <p:par>
                                <p:cTn id="14" presetID="26" presetClass="emph" presetSubtype="0" fill="hold" grpId="0" nodeType="withEffect">
                                  <p:stCondLst>
                                    <p:cond delay="8000"/>
                                  </p:stCondLst>
                                  <p:childTnLst>
                                    <p:animEffect transition="out" filter="fade">
                                      <p:cBhvr>
                                        <p:cTn id="15" dur="1000" tmFilter="0, 0; .2, .5; .8, .5; 1, 0"/>
                                        <p:tgtEl>
                                          <p:spTgt spid="13">
                                            <p:graphicEl>
                                              <a:dgm id="{BFD251B2-D174-4732-9881-31D01C0FF665}"/>
                                            </p:graphicEl>
                                          </p:spTgt>
                                        </p:tgtEl>
                                      </p:cBhvr>
                                    </p:animEffect>
                                    <p:animScale>
                                      <p:cBhvr>
                                        <p:cTn id="16" dur="500" autoRev="1" fill="hold"/>
                                        <p:tgtEl>
                                          <p:spTgt spid="13">
                                            <p:graphicEl>
                                              <a:dgm id="{BFD251B2-D174-4732-9881-31D01C0FF665}"/>
                                            </p:graphicEl>
                                          </p:spTgt>
                                        </p:tgtEl>
                                      </p:cBhvr>
                                      <p:by x="105000" y="105000"/>
                                    </p:animScale>
                                  </p:childTnLst>
                                </p:cTn>
                              </p:par>
                              <p:par>
                                <p:cTn id="17" presetID="26" presetClass="emph" presetSubtype="0" fill="hold" grpId="0" nodeType="withEffect">
                                  <p:stCondLst>
                                    <p:cond delay="8000"/>
                                  </p:stCondLst>
                                  <p:childTnLst>
                                    <p:animEffect transition="out" filter="fade">
                                      <p:cBhvr>
                                        <p:cTn id="18" dur="1000" tmFilter="0, 0; .2, .5; .8, .5; 1, 0"/>
                                        <p:tgtEl>
                                          <p:spTgt spid="4">
                                            <p:graphicEl>
                                              <a:dgm id="{11D377B1-5B0B-4947-956B-71E276239CAD}"/>
                                            </p:graphicEl>
                                          </p:spTgt>
                                        </p:tgtEl>
                                      </p:cBhvr>
                                    </p:animEffect>
                                    <p:animScale>
                                      <p:cBhvr>
                                        <p:cTn id="19" dur="500" autoRev="1" fill="hold"/>
                                        <p:tgtEl>
                                          <p:spTgt spid="4">
                                            <p:graphicEl>
                                              <a:dgm id="{11D377B1-5B0B-4947-956B-71E276239CAD}"/>
                                            </p:graphicEl>
                                          </p:spTgt>
                                        </p:tgtEl>
                                      </p:cBhvr>
                                      <p:by x="105000" y="105000"/>
                                    </p:animScale>
                                  </p:childTnLst>
                                </p:cTn>
                              </p:par>
                              <p:par>
                                <p:cTn id="20" presetID="26" presetClass="emph" presetSubtype="0" fill="hold" grpId="0" nodeType="withEffect">
                                  <p:stCondLst>
                                    <p:cond delay="8000"/>
                                  </p:stCondLst>
                                  <p:childTnLst>
                                    <p:animEffect transition="out" filter="fade">
                                      <p:cBhvr>
                                        <p:cTn id="21" dur="1000" tmFilter="0, 0; .2, .5; .8, .5; 1, 0"/>
                                        <p:tgtEl>
                                          <p:spTgt spid="4">
                                            <p:graphicEl>
                                              <a:dgm id="{B511DEEE-1904-4CB1-95E3-E01FC2107DF3}"/>
                                            </p:graphicEl>
                                          </p:spTgt>
                                        </p:tgtEl>
                                      </p:cBhvr>
                                    </p:animEffect>
                                    <p:animScale>
                                      <p:cBhvr>
                                        <p:cTn id="22" dur="500" autoRev="1" fill="hold"/>
                                        <p:tgtEl>
                                          <p:spTgt spid="4">
                                            <p:graphicEl>
                                              <a:dgm id="{B511DEEE-1904-4CB1-95E3-E01FC2107DF3}"/>
                                            </p:graphicEl>
                                          </p:spTgt>
                                        </p:tgtEl>
                                      </p:cBhvr>
                                      <p:by x="105000" y="105000"/>
                                    </p:animScale>
                                  </p:childTnLst>
                                </p:cTn>
                              </p:par>
                              <p:par>
                                <p:cTn id="23" presetID="26" presetClass="emph" presetSubtype="0" fill="hold" grpId="0" nodeType="withEffect">
                                  <p:stCondLst>
                                    <p:cond delay="8000"/>
                                  </p:stCondLst>
                                  <p:childTnLst>
                                    <p:animEffect transition="out" filter="fade">
                                      <p:cBhvr>
                                        <p:cTn id="24" dur="1000" tmFilter="0, 0; .2, .5; .8, .5; 1, 0"/>
                                        <p:tgtEl>
                                          <p:spTgt spid="4">
                                            <p:graphicEl>
                                              <a:dgm id="{BFA43D53-DA06-441E-B839-7262CDBAF26B}"/>
                                            </p:graphicEl>
                                          </p:spTgt>
                                        </p:tgtEl>
                                      </p:cBhvr>
                                    </p:animEffect>
                                    <p:animScale>
                                      <p:cBhvr>
                                        <p:cTn id="25" dur="500" autoRev="1" fill="hold"/>
                                        <p:tgtEl>
                                          <p:spTgt spid="4">
                                            <p:graphicEl>
                                              <a:dgm id="{BFA43D53-DA06-441E-B839-7262CDBAF26B}"/>
                                            </p:graphicEl>
                                          </p:spTgt>
                                        </p:tgtEl>
                                      </p:cBhvr>
                                      <p:by x="105000" y="105000"/>
                                    </p:animScale>
                                  </p:childTnLst>
                                </p:cTn>
                              </p:par>
                              <p:par>
                                <p:cTn id="26" presetID="26" presetClass="emph" presetSubtype="0" fill="hold" grpId="0" nodeType="withEffect">
                                  <p:stCondLst>
                                    <p:cond delay="8000"/>
                                  </p:stCondLst>
                                  <p:childTnLst>
                                    <p:animEffect transition="out" filter="fade">
                                      <p:cBhvr>
                                        <p:cTn id="27" dur="1000" tmFilter="0, 0; .2, .5; .8, .5; 1, 0"/>
                                        <p:tgtEl>
                                          <p:spTgt spid="4">
                                            <p:graphicEl>
                                              <a:dgm id="{058BC324-D722-466B-9FC4-AC0880AED38A}"/>
                                            </p:graphicEl>
                                          </p:spTgt>
                                        </p:tgtEl>
                                      </p:cBhvr>
                                    </p:animEffect>
                                    <p:animScale>
                                      <p:cBhvr>
                                        <p:cTn id="28" dur="500" autoRev="1" fill="hold"/>
                                        <p:tgtEl>
                                          <p:spTgt spid="4">
                                            <p:graphicEl>
                                              <a:dgm id="{058BC324-D722-466B-9FC4-AC0880AED38A}"/>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Graphic spid="13" grpId="0">
        <p:bldSub>
          <a:bldDgm/>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entagone 9"/>
          <p:cNvSpPr/>
          <p:nvPr/>
        </p:nvSpPr>
        <p:spPr>
          <a:xfrm>
            <a:off x="1133863" y="1819773"/>
            <a:ext cx="7113322" cy="4645044"/>
          </a:xfrm>
          <a:prstGeom prst="homePlat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dirty="0" err="1" smtClean="0"/>
              <a:t>Presentation</a:t>
            </a:r>
            <a:r>
              <a:rPr lang="fr-FR" dirty="0" smtClean="0"/>
              <a:t> of PS3M </a:t>
            </a:r>
            <a:r>
              <a:rPr lang="fr-FR" dirty="0" err="1" smtClean="0"/>
              <a:t>Modelling</a:t>
            </a:r>
            <a:r>
              <a:rPr lang="fr-FR" dirty="0" smtClean="0"/>
              <a:t> </a:t>
            </a:r>
            <a:r>
              <a:rPr lang="fr-FR" dirty="0" err="1" smtClean="0"/>
              <a:t>Approach</a:t>
            </a:r>
            <a:endParaRPr lang="fr-FR" dirty="0"/>
          </a:p>
        </p:txBody>
      </p:sp>
      <p:sp>
        <p:nvSpPr>
          <p:cNvPr id="3" name="Espace réservé du numéro de diapositive 2"/>
          <p:cNvSpPr>
            <a:spLocks noGrp="1"/>
          </p:cNvSpPr>
          <p:nvPr>
            <p:ph type="sldNum" sz="quarter" idx="12"/>
          </p:nvPr>
        </p:nvSpPr>
        <p:spPr/>
        <p:txBody>
          <a:bodyPr/>
          <a:lstStyle/>
          <a:p>
            <a:fld id="{4F4909E9-1243-4A5E-B0EE-9F03FF47D35F}" type="slidenum">
              <a:rPr lang="fr-FR" smtClean="0"/>
              <a:pPr/>
              <a:t>7</a:t>
            </a:fld>
            <a:endParaRPr lang="fr-FR"/>
          </a:p>
        </p:txBody>
      </p:sp>
      <p:sp>
        <p:nvSpPr>
          <p:cNvPr id="9" name="Title 1"/>
          <p:cNvSpPr txBox="1">
            <a:spLocks/>
          </p:cNvSpPr>
          <p:nvPr/>
        </p:nvSpPr>
        <p:spPr>
          <a:xfrm>
            <a:off x="1355037" y="1690687"/>
            <a:ext cx="4477193" cy="22838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fr-FR" sz="3200" b="1" kern="1200" dirty="0" smtClean="0">
                <a:solidFill>
                  <a:schemeClr val="tx1"/>
                </a:solidFill>
                <a:latin typeface="Arial Narrow" panose="020B0606020202030204" pitchFamily="34" charset="0"/>
                <a:ea typeface="+mj-ea"/>
                <a:cs typeface="+mj-cs"/>
              </a:defRPr>
            </a:lvl1pPr>
          </a:lstStyle>
          <a:p>
            <a:pPr algn="ctr"/>
            <a:r>
              <a:rPr lang="en-GB" sz="3600" smtClean="0"/>
              <a:t>APPLICATION OF THE MODELLING PROCEDURE</a:t>
            </a:r>
            <a:endParaRPr lang="en-GB" sz="3600"/>
          </a:p>
        </p:txBody>
      </p:sp>
      <p:pic>
        <p:nvPicPr>
          <p:cNvPr id="11" name="Picture 2"/>
          <p:cNvPicPr>
            <a:picLocks noChangeAspect="1"/>
          </p:cNvPicPr>
          <p:nvPr/>
        </p:nvPicPr>
        <p:blipFill>
          <a:blip r:embed="rId2"/>
          <a:stretch>
            <a:fillRect/>
          </a:stretch>
        </p:blipFill>
        <p:spPr>
          <a:xfrm>
            <a:off x="1936505" y="3662026"/>
            <a:ext cx="3895725" cy="2771775"/>
          </a:xfrm>
          <a:prstGeom prst="rect">
            <a:avLst/>
          </a:prstGeom>
        </p:spPr>
      </p:pic>
      <p:pic>
        <p:nvPicPr>
          <p:cNvPr id="12" name="Image 11"/>
          <p:cNvPicPr>
            <a:picLocks noChangeAspect="1"/>
          </p:cNvPicPr>
          <p:nvPr/>
        </p:nvPicPr>
        <p:blipFill>
          <a:blip r:embed="rId3"/>
          <a:stretch>
            <a:fillRect/>
          </a:stretch>
        </p:blipFill>
        <p:spPr>
          <a:xfrm>
            <a:off x="6872631" y="2085112"/>
            <a:ext cx="5515756" cy="4379705"/>
          </a:xfrm>
          <a:prstGeom prst="rect">
            <a:avLst/>
          </a:prstGeom>
        </p:spPr>
      </p:pic>
      <p:sp>
        <p:nvSpPr>
          <p:cNvPr id="14" name="Footer Placeholder 3"/>
          <p:cNvSpPr>
            <a:spLocks noGrp="1"/>
          </p:cNvSpPr>
          <p:nvPr>
            <p:ph type="ftr" sz="quarter" idx="4294967295"/>
          </p:nvPr>
        </p:nvSpPr>
        <p:spPr>
          <a:xfrm>
            <a:off x="3183356" y="6433801"/>
            <a:ext cx="4697259" cy="365125"/>
          </a:xfrm>
          <a:prstGeom prst="rect">
            <a:avLst/>
          </a:prstGeom>
        </p:spPr>
        <p:txBody>
          <a:bodyPr/>
          <a:lstStyle/>
          <a:p>
            <a:r>
              <a:rPr lang="en-US" dirty="0" err="1">
                <a:latin typeface="Arial Narrow" panose="020B0606020202030204" pitchFamily="34" charset="0"/>
              </a:rPr>
              <a:t>DIGIFoF</a:t>
            </a:r>
            <a:r>
              <a:rPr lang="en-US" dirty="0">
                <a:latin typeface="Arial Narrow" panose="020B0606020202030204" pitchFamily="34" charset="0"/>
              </a:rPr>
              <a:t> Training – EMSE02_Module 4</a:t>
            </a:r>
          </a:p>
        </p:txBody>
      </p:sp>
    </p:spTree>
    <p:extLst>
      <p:ext uri="{BB962C8B-B14F-4D97-AF65-F5344CB8AC3E}">
        <p14:creationId xmlns:p14="http://schemas.microsoft.com/office/powerpoint/2010/main" val="2488668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9120553" y="5765583"/>
            <a:ext cx="2743200" cy="365125"/>
          </a:xfrm>
        </p:spPr>
        <p:txBody>
          <a:bodyPr/>
          <a:lstStyle/>
          <a:p>
            <a:pPr defTabSz="914400">
              <a:defRPr/>
            </a:pPr>
            <a:fld id="{D57F1E4F-1CFF-5643-939E-217C01CDF565}" type="slidenum">
              <a:rPr lang="en-US" kern="0" smtClean="0">
                <a:solidFill>
                  <a:prstClr val="white"/>
                </a:solidFill>
              </a:rPr>
              <a:pPr defTabSz="914400">
                <a:defRPr/>
              </a:pPr>
              <a:t>8</a:t>
            </a:fld>
            <a:endParaRPr lang="en-US" kern="0" dirty="0">
              <a:solidFill>
                <a:prstClr val="white"/>
              </a:solidFill>
            </a:endParaRPr>
          </a:p>
        </p:txBody>
      </p:sp>
      <p:sp>
        <p:nvSpPr>
          <p:cNvPr id="35" name="Date Placeholder 1"/>
          <p:cNvSpPr>
            <a:spLocks noGrp="1"/>
          </p:cNvSpPr>
          <p:nvPr>
            <p:ph type="dt" sz="half" idx="4294967295"/>
          </p:nvPr>
        </p:nvSpPr>
        <p:spPr>
          <a:xfrm>
            <a:off x="8591550" y="6013570"/>
            <a:ext cx="3600450" cy="179387"/>
          </a:xfrm>
        </p:spPr>
        <p:txBody>
          <a:bodyPr/>
          <a:lstStyle/>
          <a:p>
            <a:r>
              <a:rPr lang="fr-FR" sz="800" b="0" i="1" smtClean="0"/>
              <a:t>EMSE, FAYOL Institute - PSS Research Team</a:t>
            </a:r>
            <a:endParaRPr lang="en-US" sz="800" b="0" i="1" dirty="0"/>
          </a:p>
        </p:txBody>
      </p:sp>
      <p:sp>
        <p:nvSpPr>
          <p:cNvPr id="2" name="TextBox 1"/>
          <p:cNvSpPr txBox="1"/>
          <p:nvPr/>
        </p:nvSpPr>
        <p:spPr>
          <a:xfrm>
            <a:off x="8901243" y="2046843"/>
            <a:ext cx="2912016" cy="374571"/>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GB" sz="1600" dirty="0">
                <a:solidFill>
                  <a:schemeClr val="tx1"/>
                </a:solidFill>
              </a:rPr>
              <a:t>Autonomous floor cleaning</a:t>
            </a:r>
          </a:p>
        </p:txBody>
      </p:sp>
      <p:graphicFrame>
        <p:nvGraphicFramePr>
          <p:cNvPr id="10" name="Diagram 9"/>
          <p:cNvGraphicFramePr/>
          <p:nvPr>
            <p:extLst>
              <p:ext uri="{D42A27DB-BD31-4B8C-83A1-F6EECF244321}">
                <p14:modId xmlns:p14="http://schemas.microsoft.com/office/powerpoint/2010/main" val="1706877713"/>
              </p:ext>
            </p:extLst>
          </p:nvPr>
        </p:nvGraphicFramePr>
        <p:xfrm>
          <a:off x="6206129" y="2073831"/>
          <a:ext cx="3330326" cy="1949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Connector 8"/>
          <p:cNvCxnSpPr/>
          <p:nvPr/>
        </p:nvCxnSpPr>
        <p:spPr>
          <a:xfrm flipH="1" flipV="1">
            <a:off x="8497099" y="2221036"/>
            <a:ext cx="429179" cy="3616"/>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902846" y="2735698"/>
            <a:ext cx="2910398" cy="374571"/>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GB" sz="1600" dirty="0">
                <a:solidFill>
                  <a:schemeClr val="tx1"/>
                </a:solidFill>
              </a:rPr>
              <a:t>Autonomous displacement</a:t>
            </a:r>
          </a:p>
        </p:txBody>
      </p:sp>
      <p:sp>
        <p:nvSpPr>
          <p:cNvPr id="26" name="TextBox 25"/>
          <p:cNvSpPr txBox="1"/>
          <p:nvPr/>
        </p:nvSpPr>
        <p:spPr>
          <a:xfrm>
            <a:off x="8901244" y="3467903"/>
            <a:ext cx="2912000" cy="646986"/>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GB" sz="1600" dirty="0">
                <a:solidFill>
                  <a:schemeClr val="tx1"/>
                </a:solidFill>
              </a:rPr>
              <a:t>Facilitate position &amp; navigation</a:t>
            </a:r>
          </a:p>
        </p:txBody>
      </p:sp>
      <p:cxnSp>
        <p:nvCxnSpPr>
          <p:cNvPr id="28" name="Straight Connector 27"/>
          <p:cNvCxnSpPr/>
          <p:nvPr/>
        </p:nvCxnSpPr>
        <p:spPr>
          <a:xfrm flipH="1">
            <a:off x="8649376" y="2923055"/>
            <a:ext cx="2769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8630326" y="3668395"/>
            <a:ext cx="276902"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 name="Diagram 5"/>
          <p:cNvGraphicFramePr/>
          <p:nvPr>
            <p:extLst>
              <p:ext uri="{D42A27DB-BD31-4B8C-83A1-F6EECF244321}">
                <p14:modId xmlns:p14="http://schemas.microsoft.com/office/powerpoint/2010/main" val="1760694034"/>
              </p:ext>
            </p:extLst>
          </p:nvPr>
        </p:nvGraphicFramePr>
        <p:xfrm>
          <a:off x="7346956" y="3619968"/>
          <a:ext cx="4438410" cy="293130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7" name="Group 6"/>
          <p:cNvGrpSpPr/>
          <p:nvPr/>
        </p:nvGrpSpPr>
        <p:grpSpPr>
          <a:xfrm>
            <a:off x="437497" y="1670402"/>
            <a:ext cx="6186942" cy="4727503"/>
            <a:chOff x="437497" y="1791468"/>
            <a:chExt cx="6418117" cy="4993435"/>
          </a:xfrm>
        </p:grpSpPr>
        <p:pic>
          <p:nvPicPr>
            <p:cNvPr id="15" name="Picture 14"/>
            <p:cNvPicPr>
              <a:picLocks noChangeAspect="1"/>
            </p:cNvPicPr>
            <p:nvPr/>
          </p:nvPicPr>
          <p:blipFill rotWithShape="1">
            <a:blip r:embed="rId13"/>
            <a:srcRect l="546" t="10725" r="41469" b="9035"/>
            <a:stretch/>
          </p:blipFill>
          <p:spPr>
            <a:xfrm>
              <a:off x="437497" y="1791468"/>
              <a:ext cx="6418117" cy="4993435"/>
            </a:xfrm>
            <a:prstGeom prst="rect">
              <a:avLst/>
            </a:prstGeom>
            <a:scene3d>
              <a:camera prst="orthographicFront"/>
              <a:lightRig rig="threePt" dir="t"/>
            </a:scene3d>
            <a:sp3d>
              <a:bevelT w="165100" prst="coolSlant"/>
            </a:sp3d>
          </p:spPr>
        </p:pic>
        <p:sp>
          <p:nvSpPr>
            <p:cNvPr id="24" name="ZoneTexte 23"/>
            <p:cNvSpPr txBox="1"/>
            <p:nvPr/>
          </p:nvSpPr>
          <p:spPr>
            <a:xfrm>
              <a:off x="5029200" y="6257159"/>
              <a:ext cx="1692000"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00" b="1" i="1" dirty="0"/>
                <a:t>1. Requirement View in PS3M</a:t>
              </a:r>
            </a:p>
          </p:txBody>
        </p:sp>
      </p:grpSp>
      <p:sp>
        <p:nvSpPr>
          <p:cNvPr id="23" name="Titre 1"/>
          <p:cNvSpPr txBox="1">
            <a:spLocks/>
          </p:cNvSpPr>
          <p:nvPr/>
        </p:nvSpPr>
        <p:spPr>
          <a:xfrm>
            <a:off x="110615" y="0"/>
            <a:ext cx="77606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fr-FR" sz="3200" b="1" kern="1200" dirty="0" smtClean="0">
                <a:solidFill>
                  <a:schemeClr val="tx1"/>
                </a:solidFill>
                <a:latin typeface="Arial Narrow" panose="020B0606020202030204" pitchFamily="34" charset="0"/>
                <a:ea typeface="+mj-ea"/>
                <a:cs typeface="+mj-cs"/>
              </a:defRPr>
            </a:lvl1pPr>
          </a:lstStyle>
          <a:p>
            <a:r>
              <a:rPr lang="en-US" dirty="0" smtClean="0"/>
              <a:t>Presentation of PS3M Modelling Approach</a:t>
            </a:r>
          </a:p>
          <a:p>
            <a:r>
              <a:rPr lang="en-US" i="1" dirty="0">
                <a:solidFill>
                  <a:schemeClr val="dk2">
                    <a:hueOff val="0"/>
                    <a:satOff val="0"/>
                    <a:lumOff val="0"/>
                    <a:alphaOff val="0"/>
                  </a:schemeClr>
                </a:solidFill>
              </a:rPr>
              <a:t>Step 1. Requirement Model </a:t>
            </a:r>
            <a:endParaRPr lang="en-US" dirty="0"/>
          </a:p>
        </p:txBody>
      </p:sp>
      <p:sp>
        <p:nvSpPr>
          <p:cNvPr id="31" name="Espace réservé du numéro de diapositive 2"/>
          <p:cNvSpPr txBox="1">
            <a:spLocks/>
          </p:cNvSpPr>
          <p:nvPr/>
        </p:nvSpPr>
        <p:spPr>
          <a:xfrm>
            <a:off x="9120553" y="6433801"/>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4909E9-1243-4A5E-B0EE-9F03FF47D35F}" type="slidenum">
              <a:rPr lang="fr-FR" smtClean="0"/>
              <a:pPr/>
              <a:t>8</a:t>
            </a:fld>
            <a:endParaRPr lang="fr-FR" dirty="0"/>
          </a:p>
        </p:txBody>
      </p:sp>
      <p:sp>
        <p:nvSpPr>
          <p:cNvPr id="19" name="Footer Placeholder 3"/>
          <p:cNvSpPr>
            <a:spLocks noGrp="1"/>
          </p:cNvSpPr>
          <p:nvPr>
            <p:ph type="ftr" sz="quarter" idx="4294967295"/>
          </p:nvPr>
        </p:nvSpPr>
        <p:spPr>
          <a:xfrm>
            <a:off x="3183356" y="6433801"/>
            <a:ext cx="4697259" cy="365125"/>
          </a:xfrm>
          <a:prstGeom prst="rect">
            <a:avLst/>
          </a:prstGeom>
        </p:spPr>
        <p:txBody>
          <a:bodyPr/>
          <a:lstStyle/>
          <a:p>
            <a:r>
              <a:rPr lang="en-US" dirty="0" err="1">
                <a:latin typeface="Arial Narrow" panose="020B0606020202030204" pitchFamily="34" charset="0"/>
              </a:rPr>
              <a:t>DIGIFoF</a:t>
            </a:r>
            <a:r>
              <a:rPr lang="en-US" dirty="0">
                <a:latin typeface="Arial Narrow" panose="020B0606020202030204" pitchFamily="34" charset="0"/>
              </a:rPr>
              <a:t> Training – EMSE02_Module 4</a:t>
            </a:r>
          </a:p>
        </p:txBody>
      </p:sp>
    </p:spTree>
    <p:extLst>
      <p:ext uri="{BB962C8B-B14F-4D97-AF65-F5344CB8AC3E}">
        <p14:creationId xmlns:p14="http://schemas.microsoft.com/office/powerpoint/2010/main" val="1236293155"/>
      </p:ext>
    </p:extLst>
  </p:cSld>
  <p:clrMapOvr>
    <a:masterClrMapping/>
  </p:clrMapOvr>
  <mc:AlternateContent xmlns:mc="http://schemas.openxmlformats.org/markup-compatibility/2006" xmlns:p14="http://schemas.microsoft.com/office/powerpoint/2010/main">
    <mc:Choice Requires="p14">
      <p:transition spd="med" p14:dur="700" advClick="0" advTm="144000">
        <p:fade/>
      </p:transition>
    </mc:Choice>
    <mc:Fallback xmlns="">
      <p:transition spd="med" advClick="0" advTm="14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4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11000"/>
                                  </p:stCondLst>
                                  <p:childTnLst>
                                    <p:set>
                                      <p:cBhvr>
                                        <p:cTn id="10" dur="1" fill="hold">
                                          <p:stCondLst>
                                            <p:cond delay="0"/>
                                          </p:stCondLst>
                                        </p:cTn>
                                        <p:tgtEl>
                                          <p:spTgt spid="10">
                                            <p:graphicEl>
                                              <a:dgm id="{68666297-DF3F-45E9-8379-69BF31C3B6DD}"/>
                                            </p:graphicEl>
                                          </p:spTgt>
                                        </p:tgtEl>
                                        <p:attrNameLst>
                                          <p:attrName>style.visibility</p:attrName>
                                        </p:attrNameLst>
                                      </p:cBhvr>
                                      <p:to>
                                        <p:strVal val="visible"/>
                                      </p:to>
                                    </p:set>
                                    <p:animEffect transition="in" filter="fade">
                                      <p:cBhvr>
                                        <p:cTn id="11" dur="1000"/>
                                        <p:tgtEl>
                                          <p:spTgt spid="10">
                                            <p:graphicEl>
                                              <a:dgm id="{68666297-DF3F-45E9-8379-69BF31C3B6DD}"/>
                                            </p:graphicEl>
                                          </p:spTgt>
                                        </p:tgtEl>
                                      </p:cBhvr>
                                    </p:animEffect>
                                    <p:anim calcmode="lin" valueType="num">
                                      <p:cBhvr>
                                        <p:cTn id="12" dur="1000" fill="hold"/>
                                        <p:tgtEl>
                                          <p:spTgt spid="10">
                                            <p:graphicEl>
                                              <a:dgm id="{68666297-DF3F-45E9-8379-69BF31C3B6DD}"/>
                                            </p:graphicEl>
                                          </p:spTgt>
                                        </p:tgtEl>
                                        <p:attrNameLst>
                                          <p:attrName>ppt_x</p:attrName>
                                        </p:attrNameLst>
                                      </p:cBhvr>
                                      <p:tavLst>
                                        <p:tav tm="0">
                                          <p:val>
                                            <p:strVal val="#ppt_x"/>
                                          </p:val>
                                        </p:tav>
                                        <p:tav tm="100000">
                                          <p:val>
                                            <p:strVal val="#ppt_x"/>
                                          </p:val>
                                        </p:tav>
                                      </p:tavLst>
                                    </p:anim>
                                    <p:anim calcmode="lin" valueType="num">
                                      <p:cBhvr>
                                        <p:cTn id="13" dur="1000" fill="hold"/>
                                        <p:tgtEl>
                                          <p:spTgt spid="10">
                                            <p:graphicEl>
                                              <a:dgm id="{68666297-DF3F-45E9-8379-69BF31C3B6DD}"/>
                                            </p:graphicEl>
                                          </p:spTgt>
                                        </p:tgtEl>
                                        <p:attrNameLst>
                                          <p:attrName>ppt_y</p:attrName>
                                        </p:attrNameLst>
                                      </p:cBhvr>
                                      <p:tavLst>
                                        <p:tav tm="0">
                                          <p:val>
                                            <p:strVal val="#ppt_y+.1"/>
                                          </p:val>
                                        </p:tav>
                                        <p:tav tm="100000">
                                          <p:val>
                                            <p:strVal val="#ppt_y"/>
                                          </p:val>
                                        </p:tav>
                                      </p:tavLst>
                                    </p:anim>
                                  </p:childTnLst>
                                </p:cTn>
                              </p:par>
                              <p:par>
                                <p:cTn id="14" presetID="22" presetClass="entr" presetSubtype="8" fill="hold" nodeType="withEffect">
                                  <p:stCondLst>
                                    <p:cond delay="1200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10" presetClass="entr" presetSubtype="0" fill="hold" grpId="0" nodeType="withEffect">
                                  <p:stCondLst>
                                    <p:cond delay="125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42" presetClass="entr" presetSubtype="0" fill="hold" grpId="0" nodeType="withEffect">
                                  <p:stCondLst>
                                    <p:cond delay="23000"/>
                                  </p:stCondLst>
                                  <p:childTnLst>
                                    <p:set>
                                      <p:cBhvr>
                                        <p:cTn id="21" dur="1" fill="hold">
                                          <p:stCondLst>
                                            <p:cond delay="0"/>
                                          </p:stCondLst>
                                        </p:cTn>
                                        <p:tgtEl>
                                          <p:spTgt spid="10">
                                            <p:graphicEl>
                                              <a:dgm id="{1B2C1C34-EE57-4499-A973-CB4D7FC8BE11}"/>
                                            </p:graphicEl>
                                          </p:spTgt>
                                        </p:tgtEl>
                                        <p:attrNameLst>
                                          <p:attrName>style.visibility</p:attrName>
                                        </p:attrNameLst>
                                      </p:cBhvr>
                                      <p:to>
                                        <p:strVal val="visible"/>
                                      </p:to>
                                    </p:set>
                                    <p:animEffect transition="in" filter="fade">
                                      <p:cBhvr>
                                        <p:cTn id="22" dur="1000"/>
                                        <p:tgtEl>
                                          <p:spTgt spid="10">
                                            <p:graphicEl>
                                              <a:dgm id="{1B2C1C34-EE57-4499-A973-CB4D7FC8BE11}"/>
                                            </p:graphicEl>
                                          </p:spTgt>
                                        </p:tgtEl>
                                      </p:cBhvr>
                                    </p:animEffect>
                                    <p:anim calcmode="lin" valueType="num">
                                      <p:cBhvr>
                                        <p:cTn id="23" dur="1000" fill="hold"/>
                                        <p:tgtEl>
                                          <p:spTgt spid="10">
                                            <p:graphicEl>
                                              <a:dgm id="{1B2C1C34-EE57-4499-A973-CB4D7FC8BE11}"/>
                                            </p:graphicEl>
                                          </p:spTgt>
                                        </p:tgtEl>
                                        <p:attrNameLst>
                                          <p:attrName>ppt_x</p:attrName>
                                        </p:attrNameLst>
                                      </p:cBhvr>
                                      <p:tavLst>
                                        <p:tav tm="0">
                                          <p:val>
                                            <p:strVal val="#ppt_x"/>
                                          </p:val>
                                        </p:tav>
                                        <p:tav tm="100000">
                                          <p:val>
                                            <p:strVal val="#ppt_x"/>
                                          </p:val>
                                        </p:tav>
                                      </p:tavLst>
                                    </p:anim>
                                    <p:anim calcmode="lin" valueType="num">
                                      <p:cBhvr>
                                        <p:cTn id="24" dur="1000" fill="hold"/>
                                        <p:tgtEl>
                                          <p:spTgt spid="10">
                                            <p:graphicEl>
                                              <a:dgm id="{1B2C1C34-EE57-4499-A973-CB4D7FC8BE11}"/>
                                            </p:graphic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3000"/>
                                  </p:stCondLst>
                                  <p:childTnLst>
                                    <p:set>
                                      <p:cBhvr>
                                        <p:cTn id="26" dur="1" fill="hold">
                                          <p:stCondLst>
                                            <p:cond delay="0"/>
                                          </p:stCondLst>
                                        </p:cTn>
                                        <p:tgtEl>
                                          <p:spTgt spid="10">
                                            <p:graphicEl>
                                              <a:dgm id="{777BA8B1-3000-4ABA-9B29-77547AC86712}"/>
                                            </p:graphicEl>
                                          </p:spTgt>
                                        </p:tgtEl>
                                        <p:attrNameLst>
                                          <p:attrName>style.visibility</p:attrName>
                                        </p:attrNameLst>
                                      </p:cBhvr>
                                      <p:to>
                                        <p:strVal val="visible"/>
                                      </p:to>
                                    </p:set>
                                    <p:animEffect transition="in" filter="fade">
                                      <p:cBhvr>
                                        <p:cTn id="27" dur="1000"/>
                                        <p:tgtEl>
                                          <p:spTgt spid="10">
                                            <p:graphicEl>
                                              <a:dgm id="{777BA8B1-3000-4ABA-9B29-77547AC86712}"/>
                                            </p:graphicEl>
                                          </p:spTgt>
                                        </p:tgtEl>
                                      </p:cBhvr>
                                    </p:animEffect>
                                    <p:anim calcmode="lin" valueType="num">
                                      <p:cBhvr>
                                        <p:cTn id="28" dur="1000" fill="hold"/>
                                        <p:tgtEl>
                                          <p:spTgt spid="10">
                                            <p:graphicEl>
                                              <a:dgm id="{777BA8B1-3000-4ABA-9B29-77547AC86712}"/>
                                            </p:graphicEl>
                                          </p:spTgt>
                                        </p:tgtEl>
                                        <p:attrNameLst>
                                          <p:attrName>ppt_x</p:attrName>
                                        </p:attrNameLst>
                                      </p:cBhvr>
                                      <p:tavLst>
                                        <p:tav tm="0">
                                          <p:val>
                                            <p:strVal val="#ppt_x"/>
                                          </p:val>
                                        </p:tav>
                                        <p:tav tm="100000">
                                          <p:val>
                                            <p:strVal val="#ppt_x"/>
                                          </p:val>
                                        </p:tav>
                                      </p:tavLst>
                                    </p:anim>
                                    <p:anim calcmode="lin" valueType="num">
                                      <p:cBhvr>
                                        <p:cTn id="29" dur="1000" fill="hold"/>
                                        <p:tgtEl>
                                          <p:spTgt spid="10">
                                            <p:graphicEl>
                                              <a:dgm id="{777BA8B1-3000-4ABA-9B29-77547AC86712}"/>
                                            </p:graphicEl>
                                          </p:spTgt>
                                        </p:tgtEl>
                                        <p:attrNameLst>
                                          <p:attrName>ppt_y</p:attrName>
                                        </p:attrNameLst>
                                      </p:cBhvr>
                                      <p:tavLst>
                                        <p:tav tm="0">
                                          <p:val>
                                            <p:strVal val="#ppt_y+.1"/>
                                          </p:val>
                                        </p:tav>
                                        <p:tav tm="100000">
                                          <p:val>
                                            <p:strVal val="#ppt_y"/>
                                          </p:val>
                                        </p:tav>
                                      </p:tavLst>
                                    </p:anim>
                                  </p:childTnLst>
                                </p:cTn>
                              </p:par>
                              <p:par>
                                <p:cTn id="30" presetID="22" presetClass="entr" presetSubtype="8" fill="hold" nodeType="withEffect">
                                  <p:stCondLst>
                                    <p:cond delay="2400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par>
                                <p:cTn id="33" presetID="10" presetClass="entr" presetSubtype="0" fill="hold" grpId="0" nodeType="withEffect">
                                  <p:stCondLst>
                                    <p:cond delay="2450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42" presetClass="entr" presetSubtype="0" fill="hold" grpId="0" nodeType="withEffect">
                                  <p:stCondLst>
                                    <p:cond delay="31000"/>
                                  </p:stCondLst>
                                  <p:childTnLst>
                                    <p:set>
                                      <p:cBhvr>
                                        <p:cTn id="37" dur="1" fill="hold">
                                          <p:stCondLst>
                                            <p:cond delay="0"/>
                                          </p:stCondLst>
                                        </p:cTn>
                                        <p:tgtEl>
                                          <p:spTgt spid="10">
                                            <p:graphicEl>
                                              <a:dgm id="{664EAEC7-CAE4-4AF2-8F11-09002049B25F}"/>
                                            </p:graphicEl>
                                          </p:spTgt>
                                        </p:tgtEl>
                                        <p:attrNameLst>
                                          <p:attrName>style.visibility</p:attrName>
                                        </p:attrNameLst>
                                      </p:cBhvr>
                                      <p:to>
                                        <p:strVal val="visible"/>
                                      </p:to>
                                    </p:set>
                                    <p:animEffect transition="in" filter="fade">
                                      <p:cBhvr>
                                        <p:cTn id="38" dur="1000"/>
                                        <p:tgtEl>
                                          <p:spTgt spid="10">
                                            <p:graphicEl>
                                              <a:dgm id="{664EAEC7-CAE4-4AF2-8F11-09002049B25F}"/>
                                            </p:graphicEl>
                                          </p:spTgt>
                                        </p:tgtEl>
                                      </p:cBhvr>
                                    </p:animEffect>
                                    <p:anim calcmode="lin" valueType="num">
                                      <p:cBhvr>
                                        <p:cTn id="39" dur="1000" fill="hold"/>
                                        <p:tgtEl>
                                          <p:spTgt spid="10">
                                            <p:graphicEl>
                                              <a:dgm id="{664EAEC7-CAE4-4AF2-8F11-09002049B25F}"/>
                                            </p:graphicEl>
                                          </p:spTgt>
                                        </p:tgtEl>
                                        <p:attrNameLst>
                                          <p:attrName>ppt_x</p:attrName>
                                        </p:attrNameLst>
                                      </p:cBhvr>
                                      <p:tavLst>
                                        <p:tav tm="0">
                                          <p:val>
                                            <p:strVal val="#ppt_x"/>
                                          </p:val>
                                        </p:tav>
                                        <p:tav tm="100000">
                                          <p:val>
                                            <p:strVal val="#ppt_x"/>
                                          </p:val>
                                        </p:tav>
                                      </p:tavLst>
                                    </p:anim>
                                    <p:anim calcmode="lin" valueType="num">
                                      <p:cBhvr>
                                        <p:cTn id="40" dur="1000" fill="hold"/>
                                        <p:tgtEl>
                                          <p:spTgt spid="10">
                                            <p:graphicEl>
                                              <a:dgm id="{664EAEC7-CAE4-4AF2-8F11-09002049B25F}"/>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31000"/>
                                  </p:stCondLst>
                                  <p:childTnLst>
                                    <p:set>
                                      <p:cBhvr>
                                        <p:cTn id="42" dur="1" fill="hold">
                                          <p:stCondLst>
                                            <p:cond delay="0"/>
                                          </p:stCondLst>
                                        </p:cTn>
                                        <p:tgtEl>
                                          <p:spTgt spid="10">
                                            <p:graphicEl>
                                              <a:dgm id="{AFBE2E94-4F3D-4DEF-B41B-FAD1E0B83924}"/>
                                            </p:graphicEl>
                                          </p:spTgt>
                                        </p:tgtEl>
                                        <p:attrNameLst>
                                          <p:attrName>style.visibility</p:attrName>
                                        </p:attrNameLst>
                                      </p:cBhvr>
                                      <p:to>
                                        <p:strVal val="visible"/>
                                      </p:to>
                                    </p:set>
                                    <p:animEffect transition="in" filter="fade">
                                      <p:cBhvr>
                                        <p:cTn id="43" dur="1000"/>
                                        <p:tgtEl>
                                          <p:spTgt spid="10">
                                            <p:graphicEl>
                                              <a:dgm id="{AFBE2E94-4F3D-4DEF-B41B-FAD1E0B83924}"/>
                                            </p:graphicEl>
                                          </p:spTgt>
                                        </p:tgtEl>
                                      </p:cBhvr>
                                    </p:animEffect>
                                    <p:anim calcmode="lin" valueType="num">
                                      <p:cBhvr>
                                        <p:cTn id="44" dur="1000" fill="hold"/>
                                        <p:tgtEl>
                                          <p:spTgt spid="10">
                                            <p:graphicEl>
                                              <a:dgm id="{AFBE2E94-4F3D-4DEF-B41B-FAD1E0B83924}"/>
                                            </p:graphicEl>
                                          </p:spTgt>
                                        </p:tgtEl>
                                        <p:attrNameLst>
                                          <p:attrName>ppt_x</p:attrName>
                                        </p:attrNameLst>
                                      </p:cBhvr>
                                      <p:tavLst>
                                        <p:tav tm="0">
                                          <p:val>
                                            <p:strVal val="#ppt_x"/>
                                          </p:val>
                                        </p:tav>
                                        <p:tav tm="100000">
                                          <p:val>
                                            <p:strVal val="#ppt_x"/>
                                          </p:val>
                                        </p:tav>
                                      </p:tavLst>
                                    </p:anim>
                                    <p:anim calcmode="lin" valueType="num">
                                      <p:cBhvr>
                                        <p:cTn id="45" dur="1000" fill="hold"/>
                                        <p:tgtEl>
                                          <p:spTgt spid="10">
                                            <p:graphicEl>
                                              <a:dgm id="{AFBE2E94-4F3D-4DEF-B41B-FAD1E0B83924}"/>
                                            </p:graphicEl>
                                          </p:spTgt>
                                        </p:tgtEl>
                                        <p:attrNameLst>
                                          <p:attrName>ppt_y</p:attrName>
                                        </p:attrNameLst>
                                      </p:cBhvr>
                                      <p:tavLst>
                                        <p:tav tm="0">
                                          <p:val>
                                            <p:strVal val="#ppt_y+.1"/>
                                          </p:val>
                                        </p:tav>
                                        <p:tav tm="100000">
                                          <p:val>
                                            <p:strVal val="#ppt_y"/>
                                          </p:val>
                                        </p:tav>
                                      </p:tavLst>
                                    </p:anim>
                                  </p:childTnLst>
                                </p:cTn>
                              </p:par>
                              <p:par>
                                <p:cTn id="46" presetID="22" presetClass="entr" presetSubtype="8" fill="hold" nodeType="withEffect">
                                  <p:stCondLst>
                                    <p:cond delay="3200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par>
                                <p:cTn id="49" presetID="10" presetClass="entr" presetSubtype="0" fill="hold" grpId="0" nodeType="withEffect">
                                  <p:stCondLst>
                                    <p:cond delay="3250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par>
                                <p:cTn id="52" presetID="10" presetClass="entr" presetSubtype="0" fill="hold" grpId="0" nodeType="withEffect">
                                  <p:stCondLst>
                                    <p:cond delay="94000"/>
                                  </p:stCondLst>
                                  <p:childTnLst>
                                    <p:set>
                                      <p:cBhvr>
                                        <p:cTn id="53" dur="1" fill="hold">
                                          <p:stCondLst>
                                            <p:cond delay="0"/>
                                          </p:stCondLst>
                                        </p:cTn>
                                        <p:tgtEl>
                                          <p:spTgt spid="6">
                                            <p:graphicEl>
                                              <a:dgm id="{FDEE3EDC-2F3E-41AB-BB1F-64E68C8E841E}"/>
                                            </p:graphicEl>
                                          </p:spTgt>
                                        </p:tgtEl>
                                        <p:attrNameLst>
                                          <p:attrName>style.visibility</p:attrName>
                                        </p:attrNameLst>
                                      </p:cBhvr>
                                      <p:to>
                                        <p:strVal val="visible"/>
                                      </p:to>
                                    </p:set>
                                    <p:animEffect transition="in" filter="fade">
                                      <p:cBhvr>
                                        <p:cTn id="54" dur="1000"/>
                                        <p:tgtEl>
                                          <p:spTgt spid="6">
                                            <p:graphicEl>
                                              <a:dgm id="{FDEE3EDC-2F3E-41AB-BB1F-64E68C8E841E}"/>
                                            </p:graphicEl>
                                          </p:spTgt>
                                        </p:tgtEl>
                                      </p:cBhvr>
                                    </p:animEffect>
                                  </p:childTnLst>
                                </p:cTn>
                              </p:par>
                              <p:par>
                                <p:cTn id="55" presetID="10" presetClass="entr" presetSubtype="0" fill="hold" grpId="0" nodeType="withEffect">
                                  <p:stCondLst>
                                    <p:cond delay="94000"/>
                                  </p:stCondLst>
                                  <p:childTnLst>
                                    <p:set>
                                      <p:cBhvr>
                                        <p:cTn id="56" dur="1" fill="hold">
                                          <p:stCondLst>
                                            <p:cond delay="0"/>
                                          </p:stCondLst>
                                        </p:cTn>
                                        <p:tgtEl>
                                          <p:spTgt spid="6">
                                            <p:graphicEl>
                                              <a:dgm id="{B5FD00CE-7160-4453-9314-7CF0D7A55BE9}"/>
                                            </p:graphicEl>
                                          </p:spTgt>
                                        </p:tgtEl>
                                        <p:attrNameLst>
                                          <p:attrName>style.visibility</p:attrName>
                                        </p:attrNameLst>
                                      </p:cBhvr>
                                      <p:to>
                                        <p:strVal val="visible"/>
                                      </p:to>
                                    </p:set>
                                    <p:animEffect transition="in" filter="fade">
                                      <p:cBhvr>
                                        <p:cTn id="57" dur="1000"/>
                                        <p:tgtEl>
                                          <p:spTgt spid="6">
                                            <p:graphicEl>
                                              <a:dgm id="{B5FD00CE-7160-4453-9314-7CF0D7A55BE9}"/>
                                            </p:graphicEl>
                                          </p:spTgt>
                                        </p:tgtEl>
                                      </p:cBhvr>
                                    </p:animEffect>
                                  </p:childTnLst>
                                </p:cTn>
                              </p:par>
                              <p:par>
                                <p:cTn id="58" presetID="10" presetClass="entr" presetSubtype="0" fill="hold" grpId="0" nodeType="withEffect">
                                  <p:stCondLst>
                                    <p:cond delay="94000"/>
                                  </p:stCondLst>
                                  <p:childTnLst>
                                    <p:set>
                                      <p:cBhvr>
                                        <p:cTn id="59" dur="1" fill="hold">
                                          <p:stCondLst>
                                            <p:cond delay="0"/>
                                          </p:stCondLst>
                                        </p:cTn>
                                        <p:tgtEl>
                                          <p:spTgt spid="6">
                                            <p:graphicEl>
                                              <a:dgm id="{12BFCE37-7262-4F6B-9966-B6A542ADC66D}"/>
                                            </p:graphicEl>
                                          </p:spTgt>
                                        </p:tgtEl>
                                        <p:attrNameLst>
                                          <p:attrName>style.visibility</p:attrName>
                                        </p:attrNameLst>
                                      </p:cBhvr>
                                      <p:to>
                                        <p:strVal val="visible"/>
                                      </p:to>
                                    </p:set>
                                    <p:animEffect transition="in" filter="fade">
                                      <p:cBhvr>
                                        <p:cTn id="60" dur="1000"/>
                                        <p:tgtEl>
                                          <p:spTgt spid="6">
                                            <p:graphicEl>
                                              <a:dgm id="{12BFCE37-7262-4F6B-9966-B6A542ADC66D}"/>
                                            </p:graphicEl>
                                          </p:spTgt>
                                        </p:tgtEl>
                                      </p:cBhvr>
                                    </p:animEffect>
                                  </p:childTnLst>
                                </p:cTn>
                              </p:par>
                              <p:par>
                                <p:cTn id="61" presetID="10" presetClass="entr" presetSubtype="0" fill="hold" grpId="0" nodeType="withEffect">
                                  <p:stCondLst>
                                    <p:cond delay="105000"/>
                                  </p:stCondLst>
                                  <p:childTnLst>
                                    <p:set>
                                      <p:cBhvr>
                                        <p:cTn id="62" dur="1" fill="hold">
                                          <p:stCondLst>
                                            <p:cond delay="0"/>
                                          </p:stCondLst>
                                        </p:cTn>
                                        <p:tgtEl>
                                          <p:spTgt spid="6">
                                            <p:graphicEl>
                                              <a:dgm id="{8AE01956-39D3-4E6D-9E65-E06EAFEC274C}"/>
                                            </p:graphicEl>
                                          </p:spTgt>
                                        </p:tgtEl>
                                        <p:attrNameLst>
                                          <p:attrName>style.visibility</p:attrName>
                                        </p:attrNameLst>
                                      </p:cBhvr>
                                      <p:to>
                                        <p:strVal val="visible"/>
                                      </p:to>
                                    </p:set>
                                    <p:animEffect transition="in" filter="fade">
                                      <p:cBhvr>
                                        <p:cTn id="63" dur="1000"/>
                                        <p:tgtEl>
                                          <p:spTgt spid="6">
                                            <p:graphicEl>
                                              <a:dgm id="{8AE01956-39D3-4E6D-9E65-E06EAFEC274C}"/>
                                            </p:graphicEl>
                                          </p:spTgt>
                                        </p:tgtEl>
                                      </p:cBhvr>
                                    </p:animEffect>
                                  </p:childTnLst>
                                </p:cTn>
                              </p:par>
                              <p:par>
                                <p:cTn id="64" presetID="10" presetClass="entr" presetSubtype="0" fill="hold" grpId="0" nodeType="withEffect">
                                  <p:stCondLst>
                                    <p:cond delay="105000"/>
                                  </p:stCondLst>
                                  <p:childTnLst>
                                    <p:set>
                                      <p:cBhvr>
                                        <p:cTn id="65" dur="1" fill="hold">
                                          <p:stCondLst>
                                            <p:cond delay="0"/>
                                          </p:stCondLst>
                                        </p:cTn>
                                        <p:tgtEl>
                                          <p:spTgt spid="6">
                                            <p:graphicEl>
                                              <a:dgm id="{0C19860A-E737-4B04-BF38-A9C8F510F91F}"/>
                                            </p:graphicEl>
                                          </p:spTgt>
                                        </p:tgtEl>
                                        <p:attrNameLst>
                                          <p:attrName>style.visibility</p:attrName>
                                        </p:attrNameLst>
                                      </p:cBhvr>
                                      <p:to>
                                        <p:strVal val="visible"/>
                                      </p:to>
                                    </p:set>
                                    <p:animEffect transition="in" filter="fade">
                                      <p:cBhvr>
                                        <p:cTn id="66" dur="1000"/>
                                        <p:tgtEl>
                                          <p:spTgt spid="6">
                                            <p:graphicEl>
                                              <a:dgm id="{0C19860A-E737-4B04-BF38-A9C8F510F91F}"/>
                                            </p:graphicEl>
                                          </p:spTgt>
                                        </p:tgtEl>
                                      </p:cBhvr>
                                    </p:animEffect>
                                  </p:childTnLst>
                                </p:cTn>
                              </p:par>
                              <p:par>
                                <p:cTn id="67" presetID="10" presetClass="entr" presetSubtype="0" fill="hold" grpId="0" nodeType="withEffect">
                                  <p:stCondLst>
                                    <p:cond delay="105000"/>
                                  </p:stCondLst>
                                  <p:childTnLst>
                                    <p:set>
                                      <p:cBhvr>
                                        <p:cTn id="68" dur="1" fill="hold">
                                          <p:stCondLst>
                                            <p:cond delay="0"/>
                                          </p:stCondLst>
                                        </p:cTn>
                                        <p:tgtEl>
                                          <p:spTgt spid="6">
                                            <p:graphicEl>
                                              <a:dgm id="{FB4262A4-113D-4086-80A9-AA9490EB8EA7}"/>
                                            </p:graphicEl>
                                          </p:spTgt>
                                        </p:tgtEl>
                                        <p:attrNameLst>
                                          <p:attrName>style.visibility</p:attrName>
                                        </p:attrNameLst>
                                      </p:cBhvr>
                                      <p:to>
                                        <p:strVal val="visible"/>
                                      </p:to>
                                    </p:set>
                                    <p:animEffect transition="in" filter="fade">
                                      <p:cBhvr>
                                        <p:cTn id="69" dur="1000"/>
                                        <p:tgtEl>
                                          <p:spTgt spid="6">
                                            <p:graphicEl>
                                              <a:dgm id="{FB4262A4-113D-4086-80A9-AA9490EB8EA7}"/>
                                            </p:graphicEl>
                                          </p:spTgt>
                                        </p:tgtEl>
                                      </p:cBhvr>
                                    </p:animEffect>
                                  </p:childTnLst>
                                </p:cTn>
                              </p:par>
                              <p:par>
                                <p:cTn id="70" presetID="10" presetClass="entr" presetSubtype="0" fill="hold" grpId="0" nodeType="withEffect">
                                  <p:stCondLst>
                                    <p:cond delay="116000"/>
                                  </p:stCondLst>
                                  <p:childTnLst>
                                    <p:set>
                                      <p:cBhvr>
                                        <p:cTn id="71" dur="1" fill="hold">
                                          <p:stCondLst>
                                            <p:cond delay="0"/>
                                          </p:stCondLst>
                                        </p:cTn>
                                        <p:tgtEl>
                                          <p:spTgt spid="6">
                                            <p:graphicEl>
                                              <a:dgm id="{59FBAEE4-3AE8-406C-BEC7-73CBE8C154B2}"/>
                                            </p:graphicEl>
                                          </p:spTgt>
                                        </p:tgtEl>
                                        <p:attrNameLst>
                                          <p:attrName>style.visibility</p:attrName>
                                        </p:attrNameLst>
                                      </p:cBhvr>
                                      <p:to>
                                        <p:strVal val="visible"/>
                                      </p:to>
                                    </p:set>
                                    <p:animEffect transition="in" filter="fade">
                                      <p:cBhvr>
                                        <p:cTn id="72" dur="1000"/>
                                        <p:tgtEl>
                                          <p:spTgt spid="6">
                                            <p:graphicEl>
                                              <a:dgm id="{59FBAEE4-3AE8-406C-BEC7-73CBE8C154B2}"/>
                                            </p:graphicEl>
                                          </p:spTgt>
                                        </p:tgtEl>
                                      </p:cBhvr>
                                    </p:animEffect>
                                  </p:childTnLst>
                                </p:cTn>
                              </p:par>
                              <p:par>
                                <p:cTn id="73" presetID="10" presetClass="entr" presetSubtype="0" fill="hold" grpId="0" nodeType="withEffect">
                                  <p:stCondLst>
                                    <p:cond delay="116000"/>
                                  </p:stCondLst>
                                  <p:childTnLst>
                                    <p:set>
                                      <p:cBhvr>
                                        <p:cTn id="74" dur="1" fill="hold">
                                          <p:stCondLst>
                                            <p:cond delay="0"/>
                                          </p:stCondLst>
                                        </p:cTn>
                                        <p:tgtEl>
                                          <p:spTgt spid="6">
                                            <p:graphicEl>
                                              <a:dgm id="{87AA727E-07B5-44A0-9416-6B41892BE60B}"/>
                                            </p:graphicEl>
                                          </p:spTgt>
                                        </p:tgtEl>
                                        <p:attrNameLst>
                                          <p:attrName>style.visibility</p:attrName>
                                        </p:attrNameLst>
                                      </p:cBhvr>
                                      <p:to>
                                        <p:strVal val="visible"/>
                                      </p:to>
                                    </p:set>
                                    <p:animEffect transition="in" filter="fade">
                                      <p:cBhvr>
                                        <p:cTn id="75" dur="1000"/>
                                        <p:tgtEl>
                                          <p:spTgt spid="6">
                                            <p:graphicEl>
                                              <a:dgm id="{87AA727E-07B5-44A0-9416-6B41892BE60B}"/>
                                            </p:graphicEl>
                                          </p:spTgt>
                                        </p:tgtEl>
                                      </p:cBhvr>
                                    </p:animEffect>
                                  </p:childTnLst>
                                </p:cTn>
                              </p:par>
                              <p:par>
                                <p:cTn id="76" presetID="10" presetClass="entr" presetSubtype="0" fill="hold" grpId="0" nodeType="withEffect">
                                  <p:stCondLst>
                                    <p:cond delay="116000"/>
                                  </p:stCondLst>
                                  <p:childTnLst>
                                    <p:set>
                                      <p:cBhvr>
                                        <p:cTn id="77" dur="1" fill="hold">
                                          <p:stCondLst>
                                            <p:cond delay="0"/>
                                          </p:stCondLst>
                                        </p:cTn>
                                        <p:tgtEl>
                                          <p:spTgt spid="6">
                                            <p:graphicEl>
                                              <a:dgm id="{02870DBF-1196-4BE3-BD5D-B5224EA24974}"/>
                                            </p:graphicEl>
                                          </p:spTgt>
                                        </p:tgtEl>
                                        <p:attrNameLst>
                                          <p:attrName>style.visibility</p:attrName>
                                        </p:attrNameLst>
                                      </p:cBhvr>
                                      <p:to>
                                        <p:strVal val="visible"/>
                                      </p:to>
                                    </p:set>
                                    <p:animEffect transition="in" filter="fade">
                                      <p:cBhvr>
                                        <p:cTn id="78" dur="1000"/>
                                        <p:tgtEl>
                                          <p:spTgt spid="6">
                                            <p:graphicEl>
                                              <a:dgm id="{02870DBF-1196-4BE3-BD5D-B5224EA2497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10" grpId="0">
        <p:bldSub>
          <a:bldDgm bld="one"/>
        </p:bldSub>
      </p:bldGraphic>
      <p:bldP spid="25" grpId="0" animBg="1"/>
      <p:bldP spid="26" grpId="0" animBg="1"/>
      <p:bldGraphic spid="6"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defTabSz="914400">
              <a:defRPr/>
            </a:pPr>
            <a:fld id="{D57F1E4F-1CFF-5643-939E-217C01CDF565}" type="slidenum">
              <a:rPr lang="en-US" kern="0" smtClean="0">
                <a:solidFill>
                  <a:prstClr val="white"/>
                </a:solidFill>
              </a:rPr>
              <a:pPr defTabSz="914400">
                <a:defRPr/>
              </a:pPr>
              <a:t>9</a:t>
            </a:fld>
            <a:endParaRPr lang="en-US" kern="0" dirty="0">
              <a:solidFill>
                <a:prstClr val="white"/>
              </a:solidFill>
            </a:endParaRPr>
          </a:p>
        </p:txBody>
      </p:sp>
      <p:graphicFrame>
        <p:nvGraphicFramePr>
          <p:cNvPr id="8" name="Diagram 7"/>
          <p:cNvGraphicFramePr/>
          <p:nvPr>
            <p:extLst>
              <p:ext uri="{D42A27DB-BD31-4B8C-83A1-F6EECF244321}">
                <p14:modId xmlns:p14="http://schemas.microsoft.com/office/powerpoint/2010/main" val="3562800194"/>
              </p:ext>
            </p:extLst>
          </p:nvPr>
        </p:nvGraphicFramePr>
        <p:xfrm>
          <a:off x="460567" y="2730461"/>
          <a:ext cx="2819146" cy="3264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ZoneTexte 15"/>
          <p:cNvSpPr txBox="1"/>
          <p:nvPr/>
        </p:nvSpPr>
        <p:spPr>
          <a:xfrm>
            <a:off x="6810465" y="6210867"/>
            <a:ext cx="1546136"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00" b="1" i="1" dirty="0"/>
              <a:t>2. Product View in PS3M</a:t>
            </a:r>
          </a:p>
        </p:txBody>
      </p:sp>
      <p:sp>
        <p:nvSpPr>
          <p:cNvPr id="18" name="TextBox 17"/>
          <p:cNvSpPr txBox="1"/>
          <p:nvPr/>
        </p:nvSpPr>
        <p:spPr>
          <a:xfrm>
            <a:off x="3418214" y="2979152"/>
            <a:ext cx="2415969" cy="504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nchor="ctr">
            <a:spAutoFit/>
          </a:bodyPr>
          <a:lstStyle/>
          <a:p>
            <a:r>
              <a:rPr lang="en-GB" sz="1600" dirty="0">
                <a:solidFill>
                  <a:schemeClr val="tx1"/>
                </a:solidFill>
              </a:rPr>
              <a:t>Another autonomous cleaning solution</a:t>
            </a:r>
          </a:p>
        </p:txBody>
      </p:sp>
      <p:sp>
        <p:nvSpPr>
          <p:cNvPr id="23" name="TextBox 22"/>
          <p:cNvSpPr txBox="1"/>
          <p:nvPr/>
        </p:nvSpPr>
        <p:spPr>
          <a:xfrm>
            <a:off x="3425859" y="3718363"/>
            <a:ext cx="2415969" cy="504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nchor="ctr">
            <a:spAutoFit/>
          </a:bodyPr>
          <a:lstStyle/>
          <a:p>
            <a:r>
              <a:rPr lang="en-GB" sz="1600" dirty="0">
                <a:solidFill>
                  <a:schemeClr val="tx1"/>
                </a:solidFill>
              </a:rPr>
              <a:t>Energy module</a:t>
            </a:r>
          </a:p>
        </p:txBody>
      </p:sp>
      <p:sp>
        <p:nvSpPr>
          <p:cNvPr id="24" name="TextBox 23"/>
          <p:cNvSpPr txBox="1"/>
          <p:nvPr/>
        </p:nvSpPr>
        <p:spPr>
          <a:xfrm>
            <a:off x="3425859" y="4478516"/>
            <a:ext cx="2415969" cy="504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nchor="ctr">
            <a:spAutoFit/>
          </a:bodyPr>
          <a:lstStyle/>
          <a:p>
            <a:r>
              <a:rPr lang="en-GB" sz="1600" dirty="0">
                <a:solidFill>
                  <a:schemeClr val="tx1"/>
                </a:solidFill>
              </a:rPr>
              <a:t>Batteries system</a:t>
            </a:r>
          </a:p>
        </p:txBody>
      </p:sp>
      <p:sp>
        <p:nvSpPr>
          <p:cNvPr id="25" name="TextBox 24"/>
          <p:cNvSpPr txBox="1"/>
          <p:nvPr/>
        </p:nvSpPr>
        <p:spPr>
          <a:xfrm>
            <a:off x="3440978" y="5238669"/>
            <a:ext cx="2415969" cy="504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nchor="ctr">
            <a:spAutoFit/>
          </a:bodyPr>
          <a:lstStyle/>
          <a:p>
            <a:r>
              <a:rPr lang="en-GB" sz="1600" dirty="0">
                <a:solidFill>
                  <a:schemeClr val="tx1"/>
                </a:solidFill>
              </a:rPr>
              <a:t>Operation manual, cleaning kit…</a:t>
            </a:r>
          </a:p>
        </p:txBody>
      </p:sp>
      <p:cxnSp>
        <p:nvCxnSpPr>
          <p:cNvPr id="27" name="Straight Arrow Connector 26"/>
          <p:cNvCxnSpPr/>
          <p:nvPr/>
        </p:nvCxnSpPr>
        <p:spPr>
          <a:xfrm>
            <a:off x="3233594" y="3241708"/>
            <a:ext cx="180000" cy="0"/>
          </a:xfrm>
          <a:prstGeom prst="straightConnector1">
            <a:avLst/>
          </a:prstGeom>
          <a:ln>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233594" y="3994183"/>
            <a:ext cx="180000" cy="0"/>
          </a:xfrm>
          <a:prstGeom prst="straightConnector1">
            <a:avLst/>
          </a:prstGeom>
          <a:ln>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233594" y="4746658"/>
            <a:ext cx="180000" cy="0"/>
          </a:xfrm>
          <a:prstGeom prst="straightConnector1">
            <a:avLst/>
          </a:prstGeom>
          <a:ln>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245859" y="5537233"/>
            <a:ext cx="180000" cy="0"/>
          </a:xfrm>
          <a:prstGeom prst="straightConnector1">
            <a:avLst/>
          </a:prstGeom>
          <a:ln>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9" name="Picture 2" descr="C:\Users\khaled.medini\Documents\Mes documents\04_Education\06_NEMO Summer School\00_Summer 2018\Product0101.png"/>
          <p:cNvPicPr>
            <a:picLocks noChangeAspect="1" noChangeArrowheads="1"/>
          </p:cNvPicPr>
          <p:nvPr/>
        </p:nvPicPr>
        <p:blipFill rotWithShape="1">
          <a:blip r:embed="rId8">
            <a:extLst>
              <a:ext uri="{28A0092B-C50C-407E-A947-70E740481C1C}">
                <a14:useLocalDpi xmlns:a14="http://schemas.microsoft.com/office/drawing/2010/main" val="0"/>
              </a:ext>
            </a:extLst>
          </a:blip>
          <a:srcRect t="1013" b="34981"/>
          <a:stretch/>
        </p:blipFill>
        <p:spPr bwMode="auto">
          <a:xfrm>
            <a:off x="6540020" y="1821373"/>
            <a:ext cx="4680731" cy="4297979"/>
          </a:xfrm>
          <a:prstGeom prst="rect">
            <a:avLst/>
          </a:prstGeom>
          <a:noFill/>
          <a:extLst>
            <a:ext uri="{909E8E84-426E-40DD-AFC4-6F175D3DCCD1}">
              <a14:hiddenFill xmlns:a14="http://schemas.microsoft.com/office/drawing/2010/main">
                <a:solidFill>
                  <a:srgbClr val="FFFFFF"/>
                </a:solidFill>
              </a14:hiddenFill>
            </a:ext>
          </a:extLst>
        </p:spPr>
      </p:pic>
      <p:sp>
        <p:nvSpPr>
          <p:cNvPr id="26" name="Titre 1"/>
          <p:cNvSpPr txBox="1">
            <a:spLocks/>
          </p:cNvSpPr>
          <p:nvPr/>
        </p:nvSpPr>
        <p:spPr>
          <a:xfrm>
            <a:off x="110615" y="0"/>
            <a:ext cx="77606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fr-FR" sz="3200" b="1" kern="1200" dirty="0" smtClean="0">
                <a:solidFill>
                  <a:schemeClr val="tx1"/>
                </a:solidFill>
                <a:latin typeface="Arial Narrow" panose="020B0606020202030204" pitchFamily="34" charset="0"/>
                <a:ea typeface="+mj-ea"/>
                <a:cs typeface="+mj-cs"/>
              </a:defRPr>
            </a:lvl1pPr>
          </a:lstStyle>
          <a:p>
            <a:r>
              <a:rPr lang="en-US" dirty="0" smtClean="0"/>
              <a:t>Presentation of PS3M Modelling Approach</a:t>
            </a:r>
          </a:p>
          <a:p>
            <a:r>
              <a:rPr lang="en-US" i="1" dirty="0">
                <a:solidFill>
                  <a:schemeClr val="dk2">
                    <a:hueOff val="0"/>
                    <a:satOff val="0"/>
                    <a:lumOff val="0"/>
                    <a:alphaOff val="0"/>
                  </a:schemeClr>
                </a:solidFill>
              </a:rPr>
              <a:t>Step </a:t>
            </a:r>
            <a:r>
              <a:rPr lang="en-US" i="1" dirty="0" smtClean="0">
                <a:solidFill>
                  <a:schemeClr val="dk2">
                    <a:hueOff val="0"/>
                    <a:satOff val="0"/>
                    <a:lumOff val="0"/>
                    <a:alphaOff val="0"/>
                  </a:schemeClr>
                </a:solidFill>
              </a:rPr>
              <a:t>2. Product </a:t>
            </a:r>
            <a:r>
              <a:rPr lang="en-US" i="1" dirty="0">
                <a:solidFill>
                  <a:schemeClr val="dk2">
                    <a:hueOff val="0"/>
                    <a:satOff val="0"/>
                    <a:lumOff val="0"/>
                    <a:alphaOff val="0"/>
                  </a:schemeClr>
                </a:solidFill>
              </a:rPr>
              <a:t>Model </a:t>
            </a:r>
            <a:endParaRPr lang="en-US" dirty="0"/>
          </a:p>
        </p:txBody>
      </p:sp>
      <p:sp>
        <p:nvSpPr>
          <p:cNvPr id="31" name="Espace réservé du numéro de diapositive 2"/>
          <p:cNvSpPr txBox="1">
            <a:spLocks/>
          </p:cNvSpPr>
          <p:nvPr/>
        </p:nvSpPr>
        <p:spPr>
          <a:xfrm>
            <a:off x="9272953" y="6563459"/>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4909E9-1243-4A5E-B0EE-9F03FF47D35F}" type="slidenum">
              <a:rPr lang="fr-FR" smtClean="0"/>
              <a:pPr/>
              <a:t>9</a:t>
            </a:fld>
            <a:endParaRPr lang="fr-FR" dirty="0"/>
          </a:p>
        </p:txBody>
      </p:sp>
      <p:sp>
        <p:nvSpPr>
          <p:cNvPr id="19" name="Footer Placeholder 3"/>
          <p:cNvSpPr>
            <a:spLocks noGrp="1"/>
          </p:cNvSpPr>
          <p:nvPr>
            <p:ph type="ftr" sz="quarter" idx="4294967295"/>
          </p:nvPr>
        </p:nvSpPr>
        <p:spPr>
          <a:xfrm>
            <a:off x="3183356" y="6433801"/>
            <a:ext cx="4697259" cy="365125"/>
          </a:xfrm>
          <a:prstGeom prst="rect">
            <a:avLst/>
          </a:prstGeom>
        </p:spPr>
        <p:txBody>
          <a:bodyPr/>
          <a:lstStyle/>
          <a:p>
            <a:r>
              <a:rPr lang="en-US" dirty="0" err="1">
                <a:latin typeface="Arial Narrow" panose="020B0606020202030204" pitchFamily="34" charset="0"/>
              </a:rPr>
              <a:t>DIGIFoF</a:t>
            </a:r>
            <a:r>
              <a:rPr lang="en-US" dirty="0">
                <a:latin typeface="Arial Narrow" panose="020B0606020202030204" pitchFamily="34" charset="0"/>
              </a:rPr>
              <a:t> Training – EMSE02_Module 4</a:t>
            </a:r>
          </a:p>
        </p:txBody>
      </p:sp>
    </p:spTree>
    <p:extLst>
      <p:ext uri="{BB962C8B-B14F-4D97-AF65-F5344CB8AC3E}">
        <p14:creationId xmlns:p14="http://schemas.microsoft.com/office/powerpoint/2010/main" val="2807453637"/>
      </p:ext>
    </p:extLst>
  </p:cSld>
  <p:clrMapOvr>
    <a:masterClrMapping/>
  </p:clrMapOvr>
  <mc:AlternateContent xmlns:mc="http://schemas.openxmlformats.org/markup-compatibility/2006" xmlns:p14="http://schemas.microsoft.com/office/powerpoint/2010/main">
    <mc:Choice Requires="p14">
      <p:transition spd="med" p14:dur="700" advClick="0" advTm="85000">
        <p:fade/>
      </p:transition>
    </mc:Choice>
    <mc:Fallback xmlns="">
      <p:transition spd="med" advClick="0" advTm="8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8000"/>
                                  </p:stCondLst>
                                  <p:childTnLst>
                                    <p:set>
                                      <p:cBhvr>
                                        <p:cTn id="6" dur="1" fill="hold">
                                          <p:stCondLst>
                                            <p:cond delay="0"/>
                                          </p:stCondLst>
                                        </p:cTn>
                                        <p:tgtEl>
                                          <p:spTgt spid="8">
                                            <p:graphicEl>
                                              <a:dgm id="{7EF5E983-DB27-4E17-B104-08FD81CBC54A}"/>
                                            </p:graphicEl>
                                          </p:spTgt>
                                        </p:tgtEl>
                                        <p:attrNameLst>
                                          <p:attrName>style.visibility</p:attrName>
                                        </p:attrNameLst>
                                      </p:cBhvr>
                                      <p:to>
                                        <p:strVal val="visible"/>
                                      </p:to>
                                    </p:set>
                                    <p:animEffect transition="in" filter="fade">
                                      <p:cBhvr>
                                        <p:cTn id="7" dur="1000"/>
                                        <p:tgtEl>
                                          <p:spTgt spid="8">
                                            <p:graphicEl>
                                              <a:dgm id="{7EF5E983-DB27-4E17-B104-08FD81CBC54A}"/>
                                            </p:graphicEl>
                                          </p:spTgt>
                                        </p:tgtEl>
                                      </p:cBhvr>
                                    </p:animEffect>
                                    <p:anim calcmode="lin" valueType="num">
                                      <p:cBhvr>
                                        <p:cTn id="8" dur="1000" fill="hold"/>
                                        <p:tgtEl>
                                          <p:spTgt spid="8">
                                            <p:graphicEl>
                                              <a:dgm id="{7EF5E983-DB27-4E17-B104-08FD81CBC54A}"/>
                                            </p:graphicEl>
                                          </p:spTgt>
                                        </p:tgtEl>
                                        <p:attrNameLst>
                                          <p:attrName>ppt_x</p:attrName>
                                        </p:attrNameLst>
                                      </p:cBhvr>
                                      <p:tavLst>
                                        <p:tav tm="0">
                                          <p:val>
                                            <p:strVal val="#ppt_x"/>
                                          </p:val>
                                        </p:tav>
                                        <p:tav tm="100000">
                                          <p:val>
                                            <p:strVal val="#ppt_x"/>
                                          </p:val>
                                        </p:tav>
                                      </p:tavLst>
                                    </p:anim>
                                    <p:anim calcmode="lin" valueType="num">
                                      <p:cBhvr>
                                        <p:cTn id="9" dur="1000" fill="hold"/>
                                        <p:tgtEl>
                                          <p:spTgt spid="8">
                                            <p:graphicEl>
                                              <a:dgm id="{7EF5E983-DB27-4E17-B104-08FD81CBC54A}"/>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8000"/>
                                  </p:stCondLst>
                                  <p:childTnLst>
                                    <p:set>
                                      <p:cBhvr>
                                        <p:cTn id="11" dur="1" fill="hold">
                                          <p:stCondLst>
                                            <p:cond delay="0"/>
                                          </p:stCondLst>
                                        </p:cTn>
                                        <p:tgtEl>
                                          <p:spTgt spid="8">
                                            <p:graphicEl>
                                              <a:dgm id="{353CA6B2-F55D-4835-BAC2-E6F973F44E06}"/>
                                            </p:graphicEl>
                                          </p:spTgt>
                                        </p:tgtEl>
                                        <p:attrNameLst>
                                          <p:attrName>style.visibility</p:attrName>
                                        </p:attrNameLst>
                                      </p:cBhvr>
                                      <p:to>
                                        <p:strVal val="visible"/>
                                      </p:to>
                                    </p:set>
                                    <p:animEffect transition="in" filter="fade">
                                      <p:cBhvr>
                                        <p:cTn id="12" dur="1000"/>
                                        <p:tgtEl>
                                          <p:spTgt spid="8">
                                            <p:graphicEl>
                                              <a:dgm id="{353CA6B2-F55D-4835-BAC2-E6F973F44E06}"/>
                                            </p:graphicEl>
                                          </p:spTgt>
                                        </p:tgtEl>
                                      </p:cBhvr>
                                    </p:animEffect>
                                    <p:anim calcmode="lin" valueType="num">
                                      <p:cBhvr>
                                        <p:cTn id="13" dur="1000" fill="hold"/>
                                        <p:tgtEl>
                                          <p:spTgt spid="8">
                                            <p:graphicEl>
                                              <a:dgm id="{353CA6B2-F55D-4835-BAC2-E6F973F44E06}"/>
                                            </p:graphicEl>
                                          </p:spTgt>
                                        </p:tgtEl>
                                        <p:attrNameLst>
                                          <p:attrName>ppt_x</p:attrName>
                                        </p:attrNameLst>
                                      </p:cBhvr>
                                      <p:tavLst>
                                        <p:tav tm="0">
                                          <p:val>
                                            <p:strVal val="#ppt_x"/>
                                          </p:val>
                                        </p:tav>
                                        <p:tav tm="100000">
                                          <p:val>
                                            <p:strVal val="#ppt_x"/>
                                          </p:val>
                                        </p:tav>
                                      </p:tavLst>
                                    </p:anim>
                                    <p:anim calcmode="lin" valueType="num">
                                      <p:cBhvr>
                                        <p:cTn id="14" dur="1000" fill="hold"/>
                                        <p:tgtEl>
                                          <p:spTgt spid="8">
                                            <p:graphicEl>
                                              <a:dgm id="{353CA6B2-F55D-4835-BAC2-E6F973F44E06}"/>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8000"/>
                                  </p:stCondLst>
                                  <p:childTnLst>
                                    <p:set>
                                      <p:cBhvr>
                                        <p:cTn id="16" dur="1" fill="hold">
                                          <p:stCondLst>
                                            <p:cond delay="0"/>
                                          </p:stCondLst>
                                        </p:cTn>
                                        <p:tgtEl>
                                          <p:spTgt spid="8">
                                            <p:graphicEl>
                                              <a:dgm id="{FAFC78E2-ECE0-4231-B62D-DDCE95A1A0C1}"/>
                                            </p:graphicEl>
                                          </p:spTgt>
                                        </p:tgtEl>
                                        <p:attrNameLst>
                                          <p:attrName>style.visibility</p:attrName>
                                        </p:attrNameLst>
                                      </p:cBhvr>
                                      <p:to>
                                        <p:strVal val="visible"/>
                                      </p:to>
                                    </p:set>
                                    <p:animEffect transition="in" filter="fade">
                                      <p:cBhvr>
                                        <p:cTn id="17" dur="1000"/>
                                        <p:tgtEl>
                                          <p:spTgt spid="8">
                                            <p:graphicEl>
                                              <a:dgm id="{FAFC78E2-ECE0-4231-B62D-DDCE95A1A0C1}"/>
                                            </p:graphicEl>
                                          </p:spTgt>
                                        </p:tgtEl>
                                      </p:cBhvr>
                                    </p:animEffect>
                                    <p:anim calcmode="lin" valueType="num">
                                      <p:cBhvr>
                                        <p:cTn id="18" dur="1000" fill="hold"/>
                                        <p:tgtEl>
                                          <p:spTgt spid="8">
                                            <p:graphicEl>
                                              <a:dgm id="{FAFC78E2-ECE0-4231-B62D-DDCE95A1A0C1}"/>
                                            </p:graphicEl>
                                          </p:spTgt>
                                        </p:tgtEl>
                                        <p:attrNameLst>
                                          <p:attrName>ppt_x</p:attrName>
                                        </p:attrNameLst>
                                      </p:cBhvr>
                                      <p:tavLst>
                                        <p:tav tm="0">
                                          <p:val>
                                            <p:strVal val="#ppt_x"/>
                                          </p:val>
                                        </p:tav>
                                        <p:tav tm="100000">
                                          <p:val>
                                            <p:strVal val="#ppt_x"/>
                                          </p:val>
                                        </p:tav>
                                      </p:tavLst>
                                    </p:anim>
                                    <p:anim calcmode="lin" valueType="num">
                                      <p:cBhvr>
                                        <p:cTn id="19" dur="1000" fill="hold"/>
                                        <p:tgtEl>
                                          <p:spTgt spid="8">
                                            <p:graphicEl>
                                              <a:dgm id="{FAFC78E2-ECE0-4231-B62D-DDCE95A1A0C1}"/>
                                            </p:graphic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3000"/>
                                  </p:stCondLst>
                                  <p:childTnLst>
                                    <p:set>
                                      <p:cBhvr>
                                        <p:cTn id="21" dur="1" fill="hold">
                                          <p:stCondLst>
                                            <p:cond delay="0"/>
                                          </p:stCondLst>
                                        </p:cTn>
                                        <p:tgtEl>
                                          <p:spTgt spid="8">
                                            <p:graphicEl>
                                              <a:dgm id="{AA4DA7B3-2662-4EDD-B881-26ED0184A8AC}"/>
                                            </p:graphicEl>
                                          </p:spTgt>
                                        </p:tgtEl>
                                        <p:attrNameLst>
                                          <p:attrName>style.visibility</p:attrName>
                                        </p:attrNameLst>
                                      </p:cBhvr>
                                      <p:to>
                                        <p:strVal val="visible"/>
                                      </p:to>
                                    </p:set>
                                    <p:animEffect transition="in" filter="fade">
                                      <p:cBhvr>
                                        <p:cTn id="22" dur="1000"/>
                                        <p:tgtEl>
                                          <p:spTgt spid="8">
                                            <p:graphicEl>
                                              <a:dgm id="{AA4DA7B3-2662-4EDD-B881-26ED0184A8AC}"/>
                                            </p:graphicEl>
                                          </p:spTgt>
                                        </p:tgtEl>
                                      </p:cBhvr>
                                    </p:animEffect>
                                    <p:anim calcmode="lin" valueType="num">
                                      <p:cBhvr>
                                        <p:cTn id="23" dur="1000" fill="hold"/>
                                        <p:tgtEl>
                                          <p:spTgt spid="8">
                                            <p:graphicEl>
                                              <a:dgm id="{AA4DA7B3-2662-4EDD-B881-26ED0184A8AC}"/>
                                            </p:graphicEl>
                                          </p:spTgt>
                                        </p:tgtEl>
                                        <p:attrNameLst>
                                          <p:attrName>ppt_x</p:attrName>
                                        </p:attrNameLst>
                                      </p:cBhvr>
                                      <p:tavLst>
                                        <p:tav tm="0">
                                          <p:val>
                                            <p:strVal val="#ppt_x"/>
                                          </p:val>
                                        </p:tav>
                                        <p:tav tm="100000">
                                          <p:val>
                                            <p:strVal val="#ppt_x"/>
                                          </p:val>
                                        </p:tav>
                                      </p:tavLst>
                                    </p:anim>
                                    <p:anim calcmode="lin" valueType="num">
                                      <p:cBhvr>
                                        <p:cTn id="24" dur="1000" fill="hold"/>
                                        <p:tgtEl>
                                          <p:spTgt spid="8">
                                            <p:graphicEl>
                                              <a:dgm id="{AA4DA7B3-2662-4EDD-B881-26ED0184A8AC}"/>
                                            </p:graphic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3000"/>
                                  </p:stCondLst>
                                  <p:childTnLst>
                                    <p:set>
                                      <p:cBhvr>
                                        <p:cTn id="26" dur="1" fill="hold">
                                          <p:stCondLst>
                                            <p:cond delay="0"/>
                                          </p:stCondLst>
                                        </p:cTn>
                                        <p:tgtEl>
                                          <p:spTgt spid="8">
                                            <p:graphicEl>
                                              <a:dgm id="{F6323C80-1E4B-4658-821D-EEC6EBA65957}"/>
                                            </p:graphicEl>
                                          </p:spTgt>
                                        </p:tgtEl>
                                        <p:attrNameLst>
                                          <p:attrName>style.visibility</p:attrName>
                                        </p:attrNameLst>
                                      </p:cBhvr>
                                      <p:to>
                                        <p:strVal val="visible"/>
                                      </p:to>
                                    </p:set>
                                    <p:animEffect transition="in" filter="fade">
                                      <p:cBhvr>
                                        <p:cTn id="27" dur="1000"/>
                                        <p:tgtEl>
                                          <p:spTgt spid="8">
                                            <p:graphicEl>
                                              <a:dgm id="{F6323C80-1E4B-4658-821D-EEC6EBA65957}"/>
                                            </p:graphicEl>
                                          </p:spTgt>
                                        </p:tgtEl>
                                      </p:cBhvr>
                                    </p:animEffect>
                                    <p:anim calcmode="lin" valueType="num">
                                      <p:cBhvr>
                                        <p:cTn id="28" dur="1000" fill="hold"/>
                                        <p:tgtEl>
                                          <p:spTgt spid="8">
                                            <p:graphicEl>
                                              <a:dgm id="{F6323C80-1E4B-4658-821D-EEC6EBA65957}"/>
                                            </p:graphicEl>
                                          </p:spTgt>
                                        </p:tgtEl>
                                        <p:attrNameLst>
                                          <p:attrName>ppt_x</p:attrName>
                                        </p:attrNameLst>
                                      </p:cBhvr>
                                      <p:tavLst>
                                        <p:tav tm="0">
                                          <p:val>
                                            <p:strVal val="#ppt_x"/>
                                          </p:val>
                                        </p:tav>
                                        <p:tav tm="100000">
                                          <p:val>
                                            <p:strVal val="#ppt_x"/>
                                          </p:val>
                                        </p:tav>
                                      </p:tavLst>
                                    </p:anim>
                                    <p:anim calcmode="lin" valueType="num">
                                      <p:cBhvr>
                                        <p:cTn id="29" dur="1000" fill="hold"/>
                                        <p:tgtEl>
                                          <p:spTgt spid="8">
                                            <p:graphicEl>
                                              <a:dgm id="{F6323C80-1E4B-4658-821D-EEC6EBA65957}"/>
                                            </p:graphic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7000"/>
                                  </p:stCondLst>
                                  <p:childTnLst>
                                    <p:set>
                                      <p:cBhvr>
                                        <p:cTn id="31" dur="1" fill="hold">
                                          <p:stCondLst>
                                            <p:cond delay="0"/>
                                          </p:stCondLst>
                                        </p:cTn>
                                        <p:tgtEl>
                                          <p:spTgt spid="8">
                                            <p:graphicEl>
                                              <a:dgm id="{71572388-3821-4B43-80B4-68033EA93AA5}"/>
                                            </p:graphicEl>
                                          </p:spTgt>
                                        </p:tgtEl>
                                        <p:attrNameLst>
                                          <p:attrName>style.visibility</p:attrName>
                                        </p:attrNameLst>
                                      </p:cBhvr>
                                      <p:to>
                                        <p:strVal val="visible"/>
                                      </p:to>
                                    </p:set>
                                    <p:animEffect transition="in" filter="fade">
                                      <p:cBhvr>
                                        <p:cTn id="32" dur="1000"/>
                                        <p:tgtEl>
                                          <p:spTgt spid="8">
                                            <p:graphicEl>
                                              <a:dgm id="{71572388-3821-4B43-80B4-68033EA93AA5}"/>
                                            </p:graphicEl>
                                          </p:spTgt>
                                        </p:tgtEl>
                                      </p:cBhvr>
                                    </p:animEffect>
                                    <p:anim calcmode="lin" valueType="num">
                                      <p:cBhvr>
                                        <p:cTn id="33" dur="1000" fill="hold"/>
                                        <p:tgtEl>
                                          <p:spTgt spid="8">
                                            <p:graphicEl>
                                              <a:dgm id="{71572388-3821-4B43-80B4-68033EA93AA5}"/>
                                            </p:graphicEl>
                                          </p:spTgt>
                                        </p:tgtEl>
                                        <p:attrNameLst>
                                          <p:attrName>ppt_x</p:attrName>
                                        </p:attrNameLst>
                                      </p:cBhvr>
                                      <p:tavLst>
                                        <p:tav tm="0">
                                          <p:val>
                                            <p:strVal val="#ppt_x"/>
                                          </p:val>
                                        </p:tav>
                                        <p:tav tm="100000">
                                          <p:val>
                                            <p:strVal val="#ppt_x"/>
                                          </p:val>
                                        </p:tav>
                                      </p:tavLst>
                                    </p:anim>
                                    <p:anim calcmode="lin" valueType="num">
                                      <p:cBhvr>
                                        <p:cTn id="34" dur="1000" fill="hold"/>
                                        <p:tgtEl>
                                          <p:spTgt spid="8">
                                            <p:graphicEl>
                                              <a:dgm id="{71572388-3821-4B43-80B4-68033EA93AA5}"/>
                                            </p:graphic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7000"/>
                                  </p:stCondLst>
                                  <p:childTnLst>
                                    <p:set>
                                      <p:cBhvr>
                                        <p:cTn id="36" dur="1" fill="hold">
                                          <p:stCondLst>
                                            <p:cond delay="0"/>
                                          </p:stCondLst>
                                        </p:cTn>
                                        <p:tgtEl>
                                          <p:spTgt spid="8">
                                            <p:graphicEl>
                                              <a:dgm id="{75ADF232-B84A-4C9F-A4BD-D2860B9FDD55}"/>
                                            </p:graphicEl>
                                          </p:spTgt>
                                        </p:tgtEl>
                                        <p:attrNameLst>
                                          <p:attrName>style.visibility</p:attrName>
                                        </p:attrNameLst>
                                      </p:cBhvr>
                                      <p:to>
                                        <p:strVal val="visible"/>
                                      </p:to>
                                    </p:set>
                                    <p:animEffect transition="in" filter="fade">
                                      <p:cBhvr>
                                        <p:cTn id="37" dur="1000"/>
                                        <p:tgtEl>
                                          <p:spTgt spid="8">
                                            <p:graphicEl>
                                              <a:dgm id="{75ADF232-B84A-4C9F-A4BD-D2860B9FDD55}"/>
                                            </p:graphicEl>
                                          </p:spTgt>
                                        </p:tgtEl>
                                      </p:cBhvr>
                                    </p:animEffect>
                                    <p:anim calcmode="lin" valueType="num">
                                      <p:cBhvr>
                                        <p:cTn id="38" dur="1000" fill="hold"/>
                                        <p:tgtEl>
                                          <p:spTgt spid="8">
                                            <p:graphicEl>
                                              <a:dgm id="{75ADF232-B84A-4C9F-A4BD-D2860B9FDD55}"/>
                                            </p:graphicEl>
                                          </p:spTgt>
                                        </p:tgtEl>
                                        <p:attrNameLst>
                                          <p:attrName>ppt_x</p:attrName>
                                        </p:attrNameLst>
                                      </p:cBhvr>
                                      <p:tavLst>
                                        <p:tav tm="0">
                                          <p:val>
                                            <p:strVal val="#ppt_x"/>
                                          </p:val>
                                        </p:tav>
                                        <p:tav tm="100000">
                                          <p:val>
                                            <p:strVal val="#ppt_x"/>
                                          </p:val>
                                        </p:tav>
                                      </p:tavLst>
                                    </p:anim>
                                    <p:anim calcmode="lin" valueType="num">
                                      <p:cBhvr>
                                        <p:cTn id="39" dur="1000" fill="hold"/>
                                        <p:tgtEl>
                                          <p:spTgt spid="8">
                                            <p:graphicEl>
                                              <a:dgm id="{75ADF232-B84A-4C9F-A4BD-D2860B9FDD55}"/>
                                            </p:graphic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30000"/>
                                  </p:stCondLst>
                                  <p:childTnLst>
                                    <p:set>
                                      <p:cBhvr>
                                        <p:cTn id="41" dur="1" fill="hold">
                                          <p:stCondLst>
                                            <p:cond delay="0"/>
                                          </p:stCondLst>
                                        </p:cTn>
                                        <p:tgtEl>
                                          <p:spTgt spid="8">
                                            <p:graphicEl>
                                              <a:dgm id="{FD94A820-D2D3-4C3C-9AA1-D8BF3E58683C}"/>
                                            </p:graphicEl>
                                          </p:spTgt>
                                        </p:tgtEl>
                                        <p:attrNameLst>
                                          <p:attrName>style.visibility</p:attrName>
                                        </p:attrNameLst>
                                      </p:cBhvr>
                                      <p:to>
                                        <p:strVal val="visible"/>
                                      </p:to>
                                    </p:set>
                                    <p:animEffect transition="in" filter="fade">
                                      <p:cBhvr>
                                        <p:cTn id="42" dur="1000"/>
                                        <p:tgtEl>
                                          <p:spTgt spid="8">
                                            <p:graphicEl>
                                              <a:dgm id="{FD94A820-D2D3-4C3C-9AA1-D8BF3E58683C}"/>
                                            </p:graphicEl>
                                          </p:spTgt>
                                        </p:tgtEl>
                                      </p:cBhvr>
                                    </p:animEffect>
                                    <p:anim calcmode="lin" valueType="num">
                                      <p:cBhvr>
                                        <p:cTn id="43" dur="1000" fill="hold"/>
                                        <p:tgtEl>
                                          <p:spTgt spid="8">
                                            <p:graphicEl>
                                              <a:dgm id="{FD94A820-D2D3-4C3C-9AA1-D8BF3E58683C}"/>
                                            </p:graphicEl>
                                          </p:spTgt>
                                        </p:tgtEl>
                                        <p:attrNameLst>
                                          <p:attrName>ppt_x</p:attrName>
                                        </p:attrNameLst>
                                      </p:cBhvr>
                                      <p:tavLst>
                                        <p:tav tm="0">
                                          <p:val>
                                            <p:strVal val="#ppt_x"/>
                                          </p:val>
                                        </p:tav>
                                        <p:tav tm="100000">
                                          <p:val>
                                            <p:strVal val="#ppt_x"/>
                                          </p:val>
                                        </p:tav>
                                      </p:tavLst>
                                    </p:anim>
                                    <p:anim calcmode="lin" valueType="num">
                                      <p:cBhvr>
                                        <p:cTn id="44" dur="1000" fill="hold"/>
                                        <p:tgtEl>
                                          <p:spTgt spid="8">
                                            <p:graphicEl>
                                              <a:dgm id="{FD94A820-D2D3-4C3C-9AA1-D8BF3E58683C}"/>
                                            </p:graphic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30000"/>
                                  </p:stCondLst>
                                  <p:childTnLst>
                                    <p:set>
                                      <p:cBhvr>
                                        <p:cTn id="46" dur="1" fill="hold">
                                          <p:stCondLst>
                                            <p:cond delay="0"/>
                                          </p:stCondLst>
                                        </p:cTn>
                                        <p:tgtEl>
                                          <p:spTgt spid="8">
                                            <p:graphicEl>
                                              <a:dgm id="{C8D10341-5960-41B3-B4A2-B9A42E00E4A9}"/>
                                            </p:graphicEl>
                                          </p:spTgt>
                                        </p:tgtEl>
                                        <p:attrNameLst>
                                          <p:attrName>style.visibility</p:attrName>
                                        </p:attrNameLst>
                                      </p:cBhvr>
                                      <p:to>
                                        <p:strVal val="visible"/>
                                      </p:to>
                                    </p:set>
                                    <p:animEffect transition="in" filter="fade">
                                      <p:cBhvr>
                                        <p:cTn id="47" dur="1000"/>
                                        <p:tgtEl>
                                          <p:spTgt spid="8">
                                            <p:graphicEl>
                                              <a:dgm id="{C8D10341-5960-41B3-B4A2-B9A42E00E4A9}"/>
                                            </p:graphicEl>
                                          </p:spTgt>
                                        </p:tgtEl>
                                      </p:cBhvr>
                                    </p:animEffect>
                                    <p:anim calcmode="lin" valueType="num">
                                      <p:cBhvr>
                                        <p:cTn id="48" dur="1000" fill="hold"/>
                                        <p:tgtEl>
                                          <p:spTgt spid="8">
                                            <p:graphicEl>
                                              <a:dgm id="{C8D10341-5960-41B3-B4A2-B9A42E00E4A9}"/>
                                            </p:graphicEl>
                                          </p:spTgt>
                                        </p:tgtEl>
                                        <p:attrNameLst>
                                          <p:attrName>ppt_x</p:attrName>
                                        </p:attrNameLst>
                                      </p:cBhvr>
                                      <p:tavLst>
                                        <p:tav tm="0">
                                          <p:val>
                                            <p:strVal val="#ppt_x"/>
                                          </p:val>
                                        </p:tav>
                                        <p:tav tm="100000">
                                          <p:val>
                                            <p:strVal val="#ppt_x"/>
                                          </p:val>
                                        </p:tav>
                                      </p:tavLst>
                                    </p:anim>
                                    <p:anim calcmode="lin" valueType="num">
                                      <p:cBhvr>
                                        <p:cTn id="49" dur="1000" fill="hold"/>
                                        <p:tgtEl>
                                          <p:spTgt spid="8">
                                            <p:graphicEl>
                                              <a:dgm id="{C8D10341-5960-41B3-B4A2-B9A42E00E4A9}"/>
                                            </p:graphicEl>
                                          </p:spTgt>
                                        </p:tgtEl>
                                        <p:attrNameLst>
                                          <p:attrName>ppt_y</p:attrName>
                                        </p:attrNameLst>
                                      </p:cBhvr>
                                      <p:tavLst>
                                        <p:tav tm="0">
                                          <p:val>
                                            <p:strVal val="#ppt_y+.1"/>
                                          </p:val>
                                        </p:tav>
                                        <p:tav tm="100000">
                                          <p:val>
                                            <p:strVal val="#ppt_y"/>
                                          </p:val>
                                        </p:tav>
                                      </p:tavLst>
                                    </p:anim>
                                  </p:childTnLst>
                                </p:cTn>
                              </p:par>
                              <p:par>
                                <p:cTn id="50" presetID="22" presetClass="entr" presetSubtype="8" fill="hold" nodeType="withEffect">
                                  <p:stCondLst>
                                    <p:cond delay="1900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500"/>
                                        <p:tgtEl>
                                          <p:spTgt spid="27"/>
                                        </p:tgtEl>
                                      </p:cBhvr>
                                    </p:animEffect>
                                  </p:childTnLst>
                                </p:cTn>
                              </p:par>
                              <p:par>
                                <p:cTn id="53" presetID="10" presetClass="entr" presetSubtype="0" fill="hold" grpId="0" nodeType="withEffect">
                                  <p:stCondLst>
                                    <p:cond delay="1950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22" presetClass="entr" presetSubtype="8" fill="hold" nodeType="withEffect">
                                  <p:stCondLst>
                                    <p:cond delay="2400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10" presetClass="entr" presetSubtype="0" fill="hold" grpId="0" nodeType="withEffect">
                                  <p:stCondLst>
                                    <p:cond delay="2450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22" presetClass="entr" presetSubtype="8" fill="hold" nodeType="withEffect">
                                  <p:stCondLst>
                                    <p:cond delay="2800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par>
                                <p:cTn id="65" presetID="10" presetClass="entr" presetSubtype="0" fill="hold" grpId="0" nodeType="withEffect">
                                  <p:stCondLst>
                                    <p:cond delay="285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par>
                                <p:cTn id="68" presetID="22" presetClass="entr" presetSubtype="8" fill="hold" nodeType="withEffect">
                                  <p:stCondLst>
                                    <p:cond delay="31000"/>
                                  </p:stCondLst>
                                  <p:childTnLst>
                                    <p:set>
                                      <p:cBhvr>
                                        <p:cTn id="69" dur="1" fill="hold">
                                          <p:stCondLst>
                                            <p:cond delay="0"/>
                                          </p:stCondLst>
                                        </p:cTn>
                                        <p:tgtEl>
                                          <p:spTgt spid="30"/>
                                        </p:tgtEl>
                                        <p:attrNameLst>
                                          <p:attrName>style.visibility</p:attrName>
                                        </p:attrNameLst>
                                      </p:cBhvr>
                                      <p:to>
                                        <p:strVal val="visible"/>
                                      </p:to>
                                    </p:set>
                                    <p:animEffect transition="in" filter="wipe(left)">
                                      <p:cBhvr>
                                        <p:cTn id="70" dur="500"/>
                                        <p:tgtEl>
                                          <p:spTgt spid="30"/>
                                        </p:tgtEl>
                                      </p:cBhvr>
                                    </p:animEffect>
                                  </p:childTnLst>
                                </p:cTn>
                              </p:par>
                              <p:par>
                                <p:cTn id="71" presetID="10" presetClass="entr" presetSubtype="0" fill="hold" grpId="0" nodeType="withEffect">
                                  <p:stCondLst>
                                    <p:cond delay="3150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P spid="18" grpId="0" animBg="1"/>
      <p:bldP spid="23" grpId="0" animBg="1"/>
      <p:bldP spid="24" grpId="0" animBg="1"/>
      <p:bldP spid="25" grpId="0" animBg="1"/>
    </p:bldLst>
  </p:timing>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6945</TotalTime>
  <Words>4972</Words>
  <Application>Microsoft Office PowerPoint</Application>
  <PresentationFormat>Grand écran</PresentationFormat>
  <Paragraphs>469</Paragraphs>
  <Slides>20</Slides>
  <Notes>14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20</vt:i4>
      </vt:variant>
    </vt:vector>
  </HeadingPairs>
  <TitlesOfParts>
    <vt:vector size="27" baseType="lpstr">
      <vt:lpstr>Arial</vt:lpstr>
      <vt:lpstr>Arial Narrow</vt:lpstr>
      <vt:lpstr>Calibri</vt:lpstr>
      <vt:lpstr>Century Gothic</vt:lpstr>
      <vt:lpstr>Wingdings</vt:lpstr>
      <vt:lpstr>Wingdings 3</vt:lpstr>
      <vt:lpstr>Conception personnalisée</vt:lpstr>
      <vt:lpstr>EMSE_02 Product-Service-System Design  Pr. Xavier Boucher</vt:lpstr>
      <vt:lpstr>Module 4 : Experimentation of PSS design with a Case Study</vt:lpstr>
      <vt:lpstr>Presentation of the case study</vt:lpstr>
      <vt:lpstr>Get access to the Case Study initial data </vt:lpstr>
      <vt:lpstr>Presentation of the case study</vt:lpstr>
      <vt:lpstr>Presentation of the case study</vt:lpstr>
      <vt:lpstr>Presentation of PS3M Modelling Approach</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Back to the case study</vt:lpstr>
      <vt:lpstr>Exercice : Part 1</vt:lpstr>
      <vt:lpstr>Exercice : Part 2 &amp; 3</vt:lpstr>
      <vt:lpstr>Exercice : Part 4</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NARVAEZ-PINTO Yeison</dc:creator>
  <cp:lastModifiedBy>BOUCHER Xavier</cp:lastModifiedBy>
  <cp:revision>657</cp:revision>
  <cp:lastPrinted>2017-05-23T10:38:48Z</cp:lastPrinted>
  <dcterms:created xsi:type="dcterms:W3CDTF">2017-04-18T12:46:58Z</dcterms:created>
  <dcterms:modified xsi:type="dcterms:W3CDTF">2020-03-19T08:56:12Z</dcterms:modified>
</cp:coreProperties>
</file>